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62" r:id="rId5"/>
    <p:sldId id="264" r:id="rId6"/>
    <p:sldId id="257" r:id="rId7"/>
    <p:sldId id="258" r:id="rId8"/>
    <p:sldId id="259" r:id="rId9"/>
    <p:sldId id="260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08EC-4FBA-4C74-8A5A-2F5D0219230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5549-21A9-4906-A5CB-AB8A96860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2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08EC-4FBA-4C74-8A5A-2F5D0219230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5549-21A9-4906-A5CB-AB8A96860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5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08EC-4FBA-4C74-8A5A-2F5D0219230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5549-21A9-4906-A5CB-AB8A96860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27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08EC-4FBA-4C74-8A5A-2F5D0219230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5549-21A9-4906-A5CB-AB8A96860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39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08EC-4FBA-4C74-8A5A-2F5D0219230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5549-21A9-4906-A5CB-AB8A96860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88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08EC-4FBA-4C74-8A5A-2F5D0219230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5549-21A9-4906-A5CB-AB8A96860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29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08EC-4FBA-4C74-8A5A-2F5D0219230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5549-21A9-4906-A5CB-AB8A96860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89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08EC-4FBA-4C74-8A5A-2F5D0219230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5549-21A9-4906-A5CB-AB8A96860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55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08EC-4FBA-4C74-8A5A-2F5D0219230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5549-21A9-4906-A5CB-AB8A96860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06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08EC-4FBA-4C74-8A5A-2F5D0219230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5549-21A9-4906-A5CB-AB8A96860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41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08EC-4FBA-4C74-8A5A-2F5D0219230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5549-21A9-4906-A5CB-AB8A96860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E08EC-4FBA-4C74-8A5A-2F5D02192305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15549-21A9-4906-A5CB-AB8A96860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3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giaoduc.net.vn/GDVN/Giao-vien-lai-tau-hoa-nhap-ma-voi-so-sach-ho-so-post185249.g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4038600" cy="990600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THCS –THPT THẠNH AN </a:t>
            </a:r>
            <a:endParaRPr lang="en-US" sz="1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2133600"/>
            <a:ext cx="9130144" cy="1447800"/>
          </a:xfrm>
        </p:spPr>
        <p:txBody>
          <a:bodyPr>
            <a:normAutofit fontScale="70000" lnSpcReduction="20000"/>
          </a:bodyPr>
          <a:lstStyle/>
          <a:p>
            <a:r>
              <a:rPr lang="en-US" sz="51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TỌA ĐÀM</a:t>
            </a:r>
          </a:p>
          <a:p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LẮNG NGHE – THẤU HIỂU – CHIA SẺ”</a:t>
            </a:r>
          </a:p>
          <a:p>
            <a:r>
              <a:rPr lang="en-US" sz="3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 THỰC CHÀO MỪNG THÁNG CÔNG NHÂN LẦN THỨ  13</a:t>
            </a:r>
            <a:endParaRPr lang="en-US" sz="3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684731"/>
            <a:ext cx="1297967" cy="1267893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091545" y="13855"/>
            <a:ext cx="4038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CĐCS THCS –THPT THẠNH AN </a:t>
            </a:r>
            <a:endParaRPr lang="en-US" sz="1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107" y="685800"/>
            <a:ext cx="1278257" cy="126682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588818" y="38100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GIỮA BAN LÃNH ĐẠO, BAN CHẤP HÀNH CÔNG ĐOÀN  VỚI CÁN BỘ, GIÁO VIÊN, NHÂN VIÊN TRƯỜNG THCS –THPT THẠNH AN</a:t>
            </a:r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5043054"/>
            <a:ext cx="701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2D050"/>
                </a:solidFill>
              </a:rPr>
              <a:t> </a:t>
            </a:r>
            <a:r>
              <a:rPr lang="en-US" sz="2000" b="1" i="1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Thạnh</a:t>
            </a:r>
            <a:r>
              <a:rPr lang="en-US" sz="2000" b="1" i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An, </a:t>
            </a:r>
            <a:r>
              <a:rPr lang="en-US" sz="2000" b="1" i="1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b="1" i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29  </a:t>
            </a:r>
            <a:r>
              <a:rPr lang="en-US" sz="2000" b="1" i="1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000" b="1" i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000" b="1" i="1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000" b="1" i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lang="en-US" sz="2000" b="1" i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548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TỔ: TOÁN – TIN – VĂN – ANH – CÔNG NGHỆ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42179" y="4953000"/>
            <a:ext cx="78970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1056005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TPHCM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khẩu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vay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Quỹ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42180" y="2514600"/>
            <a:ext cx="78970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kiêm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nghỉ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BCH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chấp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442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CĂN CỨ VÀ  Ý NGHĨA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720840"/>
            <a:ext cx="8305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/>
              <a:t>Căn</a:t>
            </a:r>
            <a:r>
              <a:rPr lang="en-US" sz="2400" dirty="0"/>
              <a:t> </a:t>
            </a:r>
            <a:r>
              <a:rPr lang="en-US" sz="2400" dirty="0" err="1"/>
              <a:t>cứ</a:t>
            </a:r>
            <a:r>
              <a:rPr lang="en-US" sz="2400" dirty="0"/>
              <a:t> </a:t>
            </a:r>
            <a:r>
              <a:rPr lang="en-US" sz="2400" dirty="0" err="1"/>
              <a:t>Kế</a:t>
            </a:r>
            <a:r>
              <a:rPr lang="en-US" sz="2400" dirty="0"/>
              <a:t> </a:t>
            </a:r>
            <a:r>
              <a:rPr lang="en-US" sz="2400" dirty="0" err="1"/>
              <a:t>hoạch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052/KH-LĐLĐ </a:t>
            </a:r>
            <a:r>
              <a:rPr lang="en-US" sz="2400" dirty="0" err="1"/>
              <a:t>ngày</a:t>
            </a:r>
            <a:r>
              <a:rPr lang="en-US" sz="2400" dirty="0"/>
              <a:t> 05 </a:t>
            </a:r>
            <a:r>
              <a:rPr lang="en-US" sz="2400" dirty="0" err="1"/>
              <a:t>tháng</a:t>
            </a:r>
            <a:r>
              <a:rPr lang="en-US" sz="2400" dirty="0"/>
              <a:t> 4 </a:t>
            </a:r>
            <a:r>
              <a:rPr lang="en-US" sz="2400" dirty="0" err="1"/>
              <a:t>năm</a:t>
            </a:r>
            <a:r>
              <a:rPr lang="en-US" sz="2400" dirty="0"/>
              <a:t> 2021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đoàn</a:t>
            </a:r>
            <a:r>
              <a:rPr lang="en-US" sz="2400" dirty="0"/>
              <a:t> </a:t>
            </a:r>
            <a:r>
              <a:rPr lang="en-US" sz="2400" dirty="0" err="1"/>
              <a:t>ngành</a:t>
            </a:r>
            <a:r>
              <a:rPr lang="en-US" sz="2400" dirty="0"/>
              <a:t> </a:t>
            </a:r>
            <a:r>
              <a:rPr lang="en-US" sz="2400" dirty="0" err="1"/>
              <a:t>Giáo</a:t>
            </a:r>
            <a:r>
              <a:rPr lang="en-US" sz="2400" dirty="0"/>
              <a:t> </a:t>
            </a:r>
            <a:r>
              <a:rPr lang="en-US" sz="2400" dirty="0" err="1"/>
              <a:t>dục</a:t>
            </a:r>
            <a:r>
              <a:rPr lang="en-US" sz="2400" dirty="0"/>
              <a:t> </a:t>
            </a:r>
            <a:r>
              <a:rPr lang="en-US" sz="2400" dirty="0" err="1"/>
              <a:t>thành</a:t>
            </a:r>
            <a:r>
              <a:rPr lang="en-US" sz="2400" dirty="0"/>
              <a:t> </a:t>
            </a:r>
            <a:r>
              <a:rPr lang="en-US" sz="2400" dirty="0" err="1"/>
              <a:t>phố</a:t>
            </a:r>
            <a:r>
              <a:rPr lang="en-US" sz="2400" dirty="0"/>
              <a:t> </a:t>
            </a:r>
            <a:r>
              <a:rPr lang="en-US" sz="2400" dirty="0" err="1"/>
              <a:t>Hồ</a:t>
            </a:r>
            <a:r>
              <a:rPr lang="en-US" sz="2400" dirty="0"/>
              <a:t> </a:t>
            </a:r>
            <a:r>
              <a:rPr lang="en-US" sz="2400" dirty="0" err="1"/>
              <a:t>Chí</a:t>
            </a:r>
            <a:r>
              <a:rPr lang="en-US" sz="2400" dirty="0"/>
              <a:t> Minh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/>
              <a:t>tổ</a:t>
            </a:r>
            <a:r>
              <a:rPr lang="en-US" sz="2400" dirty="0"/>
              <a:t> </a:t>
            </a:r>
            <a:r>
              <a:rPr lang="en-US" sz="2400" dirty="0" err="1"/>
              <a:t>chức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hoạt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“</a:t>
            </a:r>
            <a:r>
              <a:rPr lang="en-US" sz="2400" dirty="0" err="1"/>
              <a:t>Tháng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nhân</a:t>
            </a:r>
            <a:r>
              <a:rPr lang="en-US" sz="2400" dirty="0"/>
              <a:t>” </a:t>
            </a:r>
            <a:r>
              <a:rPr lang="en-US" sz="2400" dirty="0" err="1"/>
              <a:t>lần</a:t>
            </a:r>
            <a:r>
              <a:rPr lang="en-US" sz="2400" dirty="0"/>
              <a:t> </a:t>
            </a:r>
            <a:r>
              <a:rPr lang="en-US" sz="2400" dirty="0" err="1"/>
              <a:t>thứ</a:t>
            </a:r>
            <a:r>
              <a:rPr lang="en-US" sz="2400" dirty="0"/>
              <a:t> 13 </a:t>
            </a:r>
            <a:r>
              <a:rPr lang="en-US" sz="2400" dirty="0" err="1"/>
              <a:t>năm</a:t>
            </a:r>
            <a:r>
              <a:rPr lang="en-US" sz="2400" dirty="0"/>
              <a:t> 2021 - </a:t>
            </a:r>
            <a:r>
              <a:rPr lang="en-US" sz="2400" dirty="0" err="1"/>
              <a:t>Kỷ</a:t>
            </a:r>
            <a:r>
              <a:rPr lang="en-US" sz="2400" dirty="0"/>
              <a:t> </a:t>
            </a:r>
            <a:r>
              <a:rPr lang="en-US" sz="2400" dirty="0" err="1"/>
              <a:t>niệm</a:t>
            </a:r>
            <a:r>
              <a:rPr lang="en-US" sz="2400" dirty="0"/>
              <a:t> 135 </a:t>
            </a:r>
            <a:r>
              <a:rPr lang="en-US" sz="2400" dirty="0" err="1"/>
              <a:t>năm</a:t>
            </a:r>
            <a:r>
              <a:rPr lang="en-US" sz="2400" dirty="0"/>
              <a:t> </a:t>
            </a:r>
            <a:r>
              <a:rPr lang="en-US" sz="2400" dirty="0" err="1"/>
              <a:t>Ngày</a:t>
            </a:r>
            <a:r>
              <a:rPr lang="en-US" sz="2400" dirty="0"/>
              <a:t> </a:t>
            </a:r>
            <a:r>
              <a:rPr lang="en-US" sz="2400" dirty="0" err="1"/>
              <a:t>Quốc</a:t>
            </a:r>
            <a:r>
              <a:rPr lang="en-US" sz="2400" dirty="0"/>
              <a:t> </a:t>
            </a:r>
            <a:r>
              <a:rPr lang="en-US" sz="2400" dirty="0" err="1"/>
              <a:t>tế</a:t>
            </a:r>
            <a:r>
              <a:rPr lang="en-US" sz="2400" dirty="0"/>
              <a:t> Lao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smtClean="0"/>
              <a:t>01/5.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Ban </a:t>
            </a:r>
            <a:r>
              <a:rPr lang="en-US" sz="2400" dirty="0" err="1" smtClean="0"/>
              <a:t>Lãnh</a:t>
            </a:r>
            <a:r>
              <a:rPr lang="en-US" sz="2400" dirty="0" smtClean="0"/>
              <a:t> </a:t>
            </a:r>
            <a:r>
              <a:rPr lang="en-US" sz="2400" dirty="0" err="1" smtClean="0"/>
              <a:t>đạo</a:t>
            </a:r>
            <a:r>
              <a:rPr lang="en-US" sz="2400" dirty="0" smtClean="0"/>
              <a:t>, BCH </a:t>
            </a:r>
            <a:r>
              <a:rPr lang="en-US" sz="2400" dirty="0" err="1" smtClean="0"/>
              <a:t>Công</a:t>
            </a:r>
            <a:r>
              <a:rPr lang="en-US" sz="2400" dirty="0" smtClean="0"/>
              <a:t> </a:t>
            </a:r>
            <a:r>
              <a:rPr lang="en-US" sz="2400" dirty="0" err="1"/>
              <a:t>đoàn</a:t>
            </a:r>
            <a:r>
              <a:rPr lang="en-US" sz="2400" dirty="0"/>
              <a:t> </a:t>
            </a:r>
            <a:r>
              <a:rPr lang="en-US" sz="2400" dirty="0" err="1"/>
              <a:t>Trường</a:t>
            </a:r>
            <a:r>
              <a:rPr lang="en-US" sz="2400" dirty="0"/>
              <a:t> THCS – THPT </a:t>
            </a:r>
            <a:r>
              <a:rPr lang="en-US" sz="2400" dirty="0" err="1"/>
              <a:t>Thạnh</a:t>
            </a:r>
            <a:r>
              <a:rPr lang="en-US" sz="2400" dirty="0"/>
              <a:t> </a:t>
            </a:r>
            <a:r>
              <a:rPr lang="en-US" sz="2400" dirty="0" smtClean="0"/>
              <a:t>An</a:t>
            </a:r>
          </a:p>
          <a:p>
            <a:pPr algn="just"/>
            <a:r>
              <a:rPr lang="en-US" sz="2400" dirty="0" smtClean="0"/>
              <a:t> </a:t>
            </a:r>
            <a:r>
              <a:rPr lang="en-US" sz="2400" dirty="0" err="1" smtClean="0"/>
              <a:t>Tổ</a:t>
            </a:r>
            <a:r>
              <a:rPr lang="en-US" sz="2400" dirty="0" smtClean="0"/>
              <a:t> </a:t>
            </a:r>
            <a:r>
              <a:rPr lang="en-US" sz="2400" dirty="0" err="1" smtClean="0"/>
              <a:t>chức</a:t>
            </a:r>
            <a:r>
              <a:rPr lang="en-US" sz="2400" dirty="0" smtClean="0"/>
              <a:t> </a:t>
            </a:r>
            <a:r>
              <a:rPr lang="en-US" sz="2400" dirty="0" err="1"/>
              <a:t>tọa</a:t>
            </a:r>
            <a:r>
              <a:rPr lang="en-US" sz="2400" dirty="0"/>
              <a:t> </a:t>
            </a:r>
            <a:r>
              <a:rPr lang="en-US" sz="2400" dirty="0" err="1"/>
              <a:t>đàm</a:t>
            </a:r>
            <a:r>
              <a:rPr lang="en-US" sz="2400" dirty="0"/>
              <a:t> </a:t>
            </a:r>
            <a:r>
              <a:rPr lang="en-US" sz="2400" dirty="0" err="1"/>
              <a:t>Chương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“ </a:t>
            </a:r>
            <a:r>
              <a:rPr lang="en-US" sz="2400" b="1" i="1" dirty="0" err="1">
                <a:solidFill>
                  <a:srgbClr val="FF0000"/>
                </a:solidFill>
              </a:rPr>
              <a:t>Lắng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nghe</a:t>
            </a:r>
            <a:r>
              <a:rPr lang="en-US" sz="2400" b="1" i="1" dirty="0">
                <a:solidFill>
                  <a:srgbClr val="FF0000"/>
                </a:solidFill>
              </a:rPr>
              <a:t> – </a:t>
            </a:r>
            <a:r>
              <a:rPr lang="en-US" sz="2400" b="1" i="1" dirty="0" err="1">
                <a:solidFill>
                  <a:srgbClr val="FF0000"/>
                </a:solidFill>
              </a:rPr>
              <a:t>Thấu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hiểu</a:t>
            </a:r>
            <a:r>
              <a:rPr lang="en-US" sz="2400" b="1" i="1" dirty="0">
                <a:solidFill>
                  <a:srgbClr val="FF0000"/>
                </a:solidFill>
              </a:rPr>
              <a:t> – Chia </a:t>
            </a:r>
            <a:r>
              <a:rPr lang="en-US" sz="2400" b="1" i="1" dirty="0" err="1">
                <a:solidFill>
                  <a:srgbClr val="FF0000"/>
                </a:solidFill>
              </a:rPr>
              <a:t>sẻ</a:t>
            </a:r>
            <a:r>
              <a:rPr lang="en-US" sz="2400" b="1" i="1" dirty="0">
                <a:solidFill>
                  <a:srgbClr val="FF0000"/>
                </a:solidFill>
              </a:rPr>
              <a:t>”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với</a:t>
            </a:r>
            <a:r>
              <a:rPr lang="en-US" sz="2400" b="1" dirty="0" smtClean="0">
                <a:solidFill>
                  <a:srgbClr val="FF0000"/>
                </a:solidFill>
              </a:rPr>
              <a:t> ý </a:t>
            </a:r>
            <a:r>
              <a:rPr lang="en-US" sz="2400" b="1" dirty="0" err="1" smtClean="0">
                <a:solidFill>
                  <a:srgbClr val="FF0000"/>
                </a:solidFill>
              </a:rPr>
              <a:t>nghĩa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/>
              <a:t>thiết</a:t>
            </a:r>
            <a:r>
              <a:rPr lang="en-US" sz="2400" dirty="0" smtClean="0"/>
              <a:t> </a:t>
            </a:r>
            <a:r>
              <a:rPr lang="en-US" sz="2400" dirty="0" err="1"/>
              <a:t>thực</a:t>
            </a:r>
            <a:r>
              <a:rPr lang="en-US" sz="2400" dirty="0"/>
              <a:t> </a:t>
            </a:r>
            <a:r>
              <a:rPr lang="en-US" sz="2400" dirty="0" err="1"/>
              <a:t>chào</a:t>
            </a:r>
            <a:r>
              <a:rPr lang="en-US" sz="2400" dirty="0"/>
              <a:t> </a:t>
            </a:r>
            <a:r>
              <a:rPr lang="en-US" sz="2400" dirty="0" err="1"/>
              <a:t>mừng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“</a:t>
            </a:r>
            <a:r>
              <a:rPr lang="en-US" sz="2400" b="1" dirty="0" err="1">
                <a:solidFill>
                  <a:srgbClr val="FF0000"/>
                </a:solidFill>
              </a:rPr>
              <a:t>Tháng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Công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nhân</a:t>
            </a:r>
            <a:r>
              <a:rPr lang="en-US" sz="2400" b="1" dirty="0">
                <a:solidFill>
                  <a:srgbClr val="FF0000"/>
                </a:solidFill>
              </a:rPr>
              <a:t>”  </a:t>
            </a:r>
            <a:r>
              <a:rPr lang="en-US" sz="2400" dirty="0" err="1"/>
              <a:t>lần</a:t>
            </a:r>
            <a:r>
              <a:rPr lang="en-US" sz="2400" dirty="0"/>
              <a:t> </a:t>
            </a:r>
            <a:r>
              <a:rPr lang="en-US" sz="2400" dirty="0" err="1"/>
              <a:t>thư</a:t>
            </a:r>
            <a:r>
              <a:rPr lang="en-US" sz="2400" dirty="0"/>
              <a:t>́ 13 </a:t>
            </a:r>
            <a:r>
              <a:rPr lang="en-US" sz="2400" dirty="0" err="1"/>
              <a:t>năm</a:t>
            </a:r>
            <a:r>
              <a:rPr lang="en-US" sz="2400" dirty="0"/>
              <a:t> 2021 - </a:t>
            </a:r>
            <a:r>
              <a:rPr lang="en-US" sz="2400" b="1" dirty="0" err="1">
                <a:solidFill>
                  <a:srgbClr val="FF0000"/>
                </a:solidFill>
              </a:rPr>
              <a:t>Kỷ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niệm</a:t>
            </a:r>
            <a:r>
              <a:rPr lang="en-US" sz="2400" b="1" dirty="0">
                <a:solidFill>
                  <a:srgbClr val="FF0000"/>
                </a:solidFill>
              </a:rPr>
              <a:t> 135 </a:t>
            </a:r>
            <a:r>
              <a:rPr lang="en-US" sz="2400" b="1" dirty="0" err="1">
                <a:solidFill>
                  <a:srgbClr val="FF0000"/>
                </a:solidFill>
              </a:rPr>
              <a:t>năm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Ngày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Quốc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tế</a:t>
            </a:r>
            <a:r>
              <a:rPr lang="en-US" sz="2400" b="1" dirty="0">
                <a:solidFill>
                  <a:srgbClr val="FF0000"/>
                </a:solidFill>
              </a:rPr>
              <a:t> Lao </a:t>
            </a:r>
            <a:r>
              <a:rPr lang="en-US" sz="2400" b="1" dirty="0" err="1">
                <a:solidFill>
                  <a:srgbClr val="FF0000"/>
                </a:solidFill>
              </a:rPr>
              <a:t>động</a:t>
            </a:r>
            <a:r>
              <a:rPr lang="en-US" sz="2400" b="1" dirty="0">
                <a:solidFill>
                  <a:srgbClr val="FF0000"/>
                </a:solidFill>
              </a:rPr>
              <a:t> 01/5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0173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MỤC </a:t>
            </a:r>
            <a:r>
              <a:rPr lang="en-US" b="1" dirty="0">
                <a:solidFill>
                  <a:srgbClr val="FF0000"/>
                </a:solidFill>
              </a:rPr>
              <a:t>ĐÍCH, YÊU CẦU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066800"/>
            <a:ext cx="83058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en-US" sz="2400" dirty="0" err="1" smtClean="0"/>
              <a:t>Thông</a:t>
            </a:r>
            <a:r>
              <a:rPr lang="en-US" sz="2400" dirty="0" smtClean="0"/>
              <a:t> </a:t>
            </a:r>
            <a:r>
              <a:rPr lang="en-US" sz="2400" dirty="0"/>
              <a:t>qua </a:t>
            </a:r>
            <a:r>
              <a:rPr lang="en-US" sz="2400" dirty="0" err="1"/>
              <a:t>buổi</a:t>
            </a:r>
            <a:r>
              <a:rPr lang="en-US" sz="2400" dirty="0"/>
              <a:t> </a:t>
            </a:r>
            <a:r>
              <a:rPr lang="en-US" sz="2400" dirty="0" err="1"/>
              <a:t>tọa</a:t>
            </a:r>
            <a:r>
              <a:rPr lang="en-US" sz="2400" dirty="0"/>
              <a:t> </a:t>
            </a:r>
            <a:r>
              <a:rPr lang="en-US" sz="2400" dirty="0" err="1"/>
              <a:t>đàm</a:t>
            </a:r>
            <a:r>
              <a:rPr lang="en-US" sz="2400" dirty="0"/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“ </a:t>
            </a:r>
            <a:r>
              <a:rPr lang="en-US" sz="2400" b="1" i="1" dirty="0" err="1">
                <a:solidFill>
                  <a:srgbClr val="FF0000"/>
                </a:solidFill>
              </a:rPr>
              <a:t>Lắng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nghe</a:t>
            </a:r>
            <a:r>
              <a:rPr lang="en-US" sz="2400" b="1" i="1" dirty="0">
                <a:solidFill>
                  <a:srgbClr val="FF0000"/>
                </a:solidFill>
              </a:rPr>
              <a:t>  - </a:t>
            </a:r>
            <a:r>
              <a:rPr lang="en-US" sz="2400" b="1" i="1" dirty="0" err="1">
                <a:solidFill>
                  <a:srgbClr val="FF0000"/>
                </a:solidFill>
              </a:rPr>
              <a:t>Thấu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hiểu</a:t>
            </a:r>
            <a:r>
              <a:rPr lang="en-US" sz="2400" b="1" i="1" dirty="0">
                <a:solidFill>
                  <a:srgbClr val="FF0000"/>
                </a:solidFill>
              </a:rPr>
              <a:t> – chia </a:t>
            </a:r>
            <a:r>
              <a:rPr lang="en-US" sz="2400" b="1" i="1" dirty="0" err="1">
                <a:solidFill>
                  <a:srgbClr val="FF0000"/>
                </a:solidFill>
              </a:rPr>
              <a:t>sẻ</a:t>
            </a:r>
            <a:r>
              <a:rPr lang="en-US" sz="2400" b="1" i="1" dirty="0">
                <a:solidFill>
                  <a:srgbClr val="FF0000"/>
                </a:solidFill>
              </a:rPr>
              <a:t>” </a:t>
            </a:r>
            <a:r>
              <a:rPr lang="en-US" sz="2400" dirty="0" err="1" smtClean="0"/>
              <a:t>để</a:t>
            </a:r>
            <a:r>
              <a:rPr lang="en-US" sz="2400" dirty="0" smtClean="0"/>
              <a:t> </a:t>
            </a:r>
            <a:r>
              <a:rPr lang="en-US" sz="2400" dirty="0"/>
              <a:t>Ban </a:t>
            </a:r>
            <a:r>
              <a:rPr lang="en-US" sz="2400" dirty="0" err="1"/>
              <a:t>Lãnh</a:t>
            </a:r>
            <a:r>
              <a:rPr lang="en-US" sz="2400" dirty="0"/>
              <a:t> </a:t>
            </a:r>
            <a:r>
              <a:rPr lang="en-US" sz="2400" dirty="0" err="1"/>
              <a:t>đạo</a:t>
            </a:r>
            <a:r>
              <a:rPr lang="en-US" sz="2400" dirty="0"/>
              <a:t> </a:t>
            </a:r>
            <a:r>
              <a:rPr lang="en-US" sz="2400" dirty="0" err="1"/>
              <a:t>nhà</a:t>
            </a:r>
            <a:r>
              <a:rPr lang="en-US" sz="2400" dirty="0"/>
              <a:t> </a:t>
            </a:r>
            <a:r>
              <a:rPr lang="en-US" sz="2400" dirty="0" err="1"/>
              <a:t>trường</a:t>
            </a:r>
            <a:r>
              <a:rPr lang="en-US" sz="2400" dirty="0"/>
              <a:t>, Ban </a:t>
            </a:r>
            <a:r>
              <a:rPr lang="en-US" sz="2400" dirty="0" err="1"/>
              <a:t>Chấp</a:t>
            </a:r>
            <a:r>
              <a:rPr lang="en-US" sz="2400" dirty="0"/>
              <a:t> </a:t>
            </a:r>
            <a:r>
              <a:rPr lang="en-US" sz="2400" dirty="0" err="1"/>
              <a:t>hành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đoàn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nắm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bắt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tâm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tư</a:t>
            </a:r>
            <a:r>
              <a:rPr lang="en-US" sz="2400" b="1" dirty="0">
                <a:solidFill>
                  <a:srgbClr val="000099"/>
                </a:solidFill>
              </a:rPr>
              <a:t>, </a:t>
            </a:r>
            <a:r>
              <a:rPr lang="en-US" sz="2400" b="1" dirty="0" err="1">
                <a:solidFill>
                  <a:srgbClr val="000099"/>
                </a:solidFill>
              </a:rPr>
              <a:t>nguyện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vọng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Cán</a:t>
            </a:r>
            <a:r>
              <a:rPr lang="en-US" sz="2400" dirty="0"/>
              <a:t> </a:t>
            </a:r>
            <a:r>
              <a:rPr lang="en-US" sz="2400" dirty="0" err="1"/>
              <a:t>bộ</a:t>
            </a:r>
            <a:r>
              <a:rPr lang="en-US" sz="2400" dirty="0"/>
              <a:t>, </a:t>
            </a:r>
            <a:r>
              <a:rPr lang="en-US" sz="2400" dirty="0" err="1"/>
              <a:t>nhà</a:t>
            </a:r>
            <a:r>
              <a:rPr lang="en-US" sz="2400" dirty="0"/>
              <a:t> </a:t>
            </a:r>
            <a:r>
              <a:rPr lang="en-US" sz="2400" dirty="0" err="1"/>
              <a:t>giáo</a:t>
            </a:r>
            <a:r>
              <a:rPr lang="en-US" sz="2400" dirty="0"/>
              <a:t>,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lao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( CBNGNLĐ).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đó</a:t>
            </a:r>
            <a:r>
              <a:rPr lang="en-US" sz="2400" dirty="0"/>
              <a:t> </a:t>
            </a:r>
            <a:r>
              <a:rPr lang="en-US" sz="2400" dirty="0" err="1"/>
              <a:t>kịp</a:t>
            </a:r>
            <a:r>
              <a:rPr lang="en-US" sz="2400" dirty="0"/>
              <a:t> </a:t>
            </a:r>
            <a:r>
              <a:rPr lang="en-US" sz="2400" dirty="0" err="1"/>
              <a:t>thời</a:t>
            </a:r>
            <a:r>
              <a:rPr lang="en-US" sz="2400" dirty="0"/>
              <a:t> </a:t>
            </a:r>
            <a:r>
              <a:rPr lang="en-US" sz="2400" dirty="0" err="1"/>
              <a:t>giải</a:t>
            </a:r>
            <a:r>
              <a:rPr lang="en-US" sz="2400" dirty="0"/>
              <a:t> </a:t>
            </a:r>
            <a:r>
              <a:rPr lang="en-US" sz="2400" dirty="0" err="1"/>
              <a:t>quyết</a:t>
            </a:r>
            <a:r>
              <a:rPr lang="en-US" sz="2400" dirty="0"/>
              <a:t> </a:t>
            </a:r>
            <a:r>
              <a:rPr lang="en-US" sz="2400" dirty="0" err="1"/>
              <a:t>những</a:t>
            </a:r>
            <a:r>
              <a:rPr lang="en-US" sz="2400" dirty="0"/>
              <a:t> </a:t>
            </a:r>
            <a:r>
              <a:rPr lang="en-US" sz="2400" dirty="0" err="1"/>
              <a:t>thắc</a:t>
            </a:r>
            <a:r>
              <a:rPr lang="en-US" sz="2400" dirty="0"/>
              <a:t> </a:t>
            </a:r>
            <a:r>
              <a:rPr lang="en-US" sz="2400" dirty="0" err="1"/>
              <a:t>mắc</a:t>
            </a:r>
            <a:r>
              <a:rPr lang="en-US" sz="2400" dirty="0"/>
              <a:t>, </a:t>
            </a:r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ứng</a:t>
            </a:r>
            <a:r>
              <a:rPr lang="en-US" sz="2400" dirty="0"/>
              <a:t> </a:t>
            </a:r>
            <a:r>
              <a:rPr lang="en-US" sz="2400" dirty="0" err="1"/>
              <a:t>những</a:t>
            </a:r>
            <a:r>
              <a:rPr lang="en-US" sz="2400" dirty="0"/>
              <a:t> </a:t>
            </a:r>
            <a:r>
              <a:rPr lang="en-US" sz="2400" dirty="0" err="1"/>
              <a:t>yêu</a:t>
            </a:r>
            <a:r>
              <a:rPr lang="en-US" sz="2400" dirty="0"/>
              <a:t> </a:t>
            </a:r>
            <a:r>
              <a:rPr lang="en-US" sz="2400" dirty="0" err="1"/>
              <a:t>cầu</a:t>
            </a:r>
            <a:r>
              <a:rPr lang="en-US" sz="2400" dirty="0"/>
              <a:t> </a:t>
            </a:r>
            <a:r>
              <a:rPr lang="en-US" sz="2400" dirty="0" err="1"/>
              <a:t>nguyện</a:t>
            </a:r>
            <a:r>
              <a:rPr lang="en-US" sz="2400" dirty="0"/>
              <a:t> </a:t>
            </a:r>
            <a:r>
              <a:rPr lang="en-US" sz="2400" dirty="0" err="1"/>
              <a:t>vong</a:t>
            </a:r>
            <a:r>
              <a:rPr lang="en-US" sz="2400" dirty="0"/>
              <a:t>, </a:t>
            </a: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đoàn</a:t>
            </a:r>
            <a:r>
              <a:rPr lang="en-US" sz="2400" dirty="0"/>
              <a:t> </a:t>
            </a:r>
            <a:r>
              <a:rPr lang="en-US" sz="2400" dirty="0" err="1"/>
              <a:t>viên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đoàn</a:t>
            </a:r>
            <a:r>
              <a:rPr lang="en-US" sz="2400" dirty="0"/>
              <a:t> an </a:t>
            </a:r>
            <a:r>
              <a:rPr lang="en-US" sz="2400" dirty="0" err="1"/>
              <a:t>tâm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tác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phấn</a:t>
            </a:r>
            <a:r>
              <a:rPr lang="en-US" sz="2400" dirty="0"/>
              <a:t> </a:t>
            </a:r>
            <a:r>
              <a:rPr lang="en-US" sz="2400" dirty="0" err="1"/>
              <a:t>đấu</a:t>
            </a:r>
            <a:r>
              <a:rPr lang="en-US" sz="2400" dirty="0"/>
              <a:t> </a:t>
            </a:r>
            <a:r>
              <a:rPr lang="en-US" sz="2400" dirty="0" err="1"/>
              <a:t>hoàn</a:t>
            </a:r>
            <a:r>
              <a:rPr lang="en-US" sz="2400" dirty="0"/>
              <a:t> </a:t>
            </a:r>
            <a:r>
              <a:rPr lang="en-US" sz="2400" dirty="0" err="1"/>
              <a:t>thành</a:t>
            </a:r>
            <a:r>
              <a:rPr lang="en-US" sz="2400" dirty="0"/>
              <a:t> </a:t>
            </a:r>
            <a:r>
              <a:rPr lang="en-US" sz="2400" dirty="0" err="1"/>
              <a:t>xuất</a:t>
            </a:r>
            <a:r>
              <a:rPr lang="en-US" sz="2400" dirty="0"/>
              <a:t> </a:t>
            </a:r>
            <a:r>
              <a:rPr lang="en-US" sz="2400" dirty="0" err="1"/>
              <a:t>sắc</a:t>
            </a:r>
            <a:r>
              <a:rPr lang="en-US" sz="2400" dirty="0"/>
              <a:t> </a:t>
            </a:r>
            <a:r>
              <a:rPr lang="en-US" sz="2400" dirty="0" err="1"/>
              <a:t>nhiệm</a:t>
            </a:r>
            <a:r>
              <a:rPr lang="en-US" sz="2400" dirty="0"/>
              <a:t> </a:t>
            </a:r>
            <a:r>
              <a:rPr lang="en-US" sz="2400" dirty="0" err="1"/>
              <a:t>vụ</a:t>
            </a:r>
            <a:r>
              <a:rPr lang="en-US" sz="2400" dirty="0"/>
              <a:t>. </a:t>
            </a:r>
            <a:endParaRPr lang="en-US" sz="2400" dirty="0" smtClean="0"/>
          </a:p>
          <a:p>
            <a:pPr marL="342900" indent="-342900" algn="just">
              <a:buFontTx/>
              <a:buChar char="-"/>
            </a:pPr>
            <a:r>
              <a:rPr lang="en-US" sz="2400" dirty="0" smtClean="0"/>
              <a:t>Qua </a:t>
            </a:r>
            <a:r>
              <a:rPr lang="en-US" sz="2400" dirty="0" err="1"/>
              <a:t>buổi</a:t>
            </a:r>
            <a:r>
              <a:rPr lang="en-US" sz="2400" dirty="0"/>
              <a:t> </a:t>
            </a:r>
            <a:r>
              <a:rPr lang="en-US" sz="2400" dirty="0" err="1"/>
              <a:t>tọa</a:t>
            </a:r>
            <a:r>
              <a:rPr lang="en-US" sz="2400" dirty="0"/>
              <a:t> </a:t>
            </a:r>
            <a:r>
              <a:rPr lang="en-US" sz="2400" dirty="0" err="1"/>
              <a:t>đàm</a:t>
            </a:r>
            <a:r>
              <a:rPr lang="en-US" sz="2400" dirty="0"/>
              <a:t> </a:t>
            </a:r>
            <a:r>
              <a:rPr lang="en-US" sz="2400" dirty="0" err="1"/>
              <a:t>sẻ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cầu</a:t>
            </a:r>
            <a:r>
              <a:rPr lang="en-US" sz="2400" dirty="0"/>
              <a:t> </a:t>
            </a:r>
            <a:r>
              <a:rPr lang="en-US" sz="2400" dirty="0" err="1"/>
              <a:t>nối</a:t>
            </a:r>
            <a:r>
              <a:rPr lang="en-US" sz="2400" dirty="0"/>
              <a:t> </a:t>
            </a:r>
            <a:r>
              <a:rPr lang="en-US" sz="2400" dirty="0" err="1"/>
              <a:t>giữa</a:t>
            </a:r>
            <a:r>
              <a:rPr lang="en-US" sz="2400" dirty="0"/>
              <a:t> Ban </a:t>
            </a:r>
            <a:r>
              <a:rPr lang="en-US" sz="2400" dirty="0" err="1"/>
              <a:t>Lành</a:t>
            </a:r>
            <a:r>
              <a:rPr lang="en-US" sz="2400" dirty="0"/>
              <a:t> </a:t>
            </a:r>
            <a:r>
              <a:rPr lang="en-US" sz="2400" dirty="0" err="1"/>
              <a:t>đạo</a:t>
            </a:r>
            <a:r>
              <a:rPr lang="en-US" sz="2400" dirty="0"/>
              <a:t> </a:t>
            </a:r>
            <a:r>
              <a:rPr lang="en-US" sz="2400" dirty="0" err="1"/>
              <a:t>nhà</a:t>
            </a:r>
            <a:r>
              <a:rPr lang="en-US" sz="2400" dirty="0"/>
              <a:t> </a:t>
            </a:r>
            <a:r>
              <a:rPr lang="en-US" sz="2400" dirty="0" err="1"/>
              <a:t>trường</a:t>
            </a:r>
            <a:r>
              <a:rPr lang="en-US" sz="2400" dirty="0"/>
              <a:t> </a:t>
            </a:r>
            <a:r>
              <a:rPr lang="en-US" sz="2400" dirty="0" err="1"/>
              <a:t>với</a:t>
            </a:r>
            <a:r>
              <a:rPr lang="en-US" sz="2400" dirty="0"/>
              <a:t> CBNGNLĐ.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 smtClean="0"/>
              <a:t>đó</a:t>
            </a:r>
            <a:r>
              <a:rPr lang="en-US" sz="2400" dirty="0" smtClean="0"/>
              <a:t> </a:t>
            </a:r>
            <a:r>
              <a:rPr lang="en-US" sz="2400" dirty="0" err="1"/>
              <a:t>giúp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đoàn</a:t>
            </a:r>
            <a:r>
              <a:rPr lang="en-US" sz="2400" dirty="0"/>
              <a:t> </a:t>
            </a:r>
            <a:r>
              <a:rPr lang="en-US" sz="2400" dirty="0" err="1"/>
              <a:t>viên</a:t>
            </a:r>
            <a:r>
              <a:rPr lang="en-US" sz="2400" dirty="0"/>
              <a:t> </a:t>
            </a:r>
            <a:r>
              <a:rPr lang="en-US" sz="2400" dirty="0" err="1"/>
              <a:t>hiểu</a:t>
            </a:r>
            <a:r>
              <a:rPr lang="en-US" sz="2400" dirty="0"/>
              <a:t> </a:t>
            </a:r>
            <a:r>
              <a:rPr lang="en-US" sz="2400" dirty="0" err="1"/>
              <a:t>hơn</a:t>
            </a:r>
            <a:r>
              <a:rPr lang="en-US" sz="2400" dirty="0"/>
              <a:t>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dirty="0" err="1"/>
              <a:t>đơn</a:t>
            </a:r>
            <a:r>
              <a:rPr lang="en-US" sz="2400" dirty="0"/>
              <a:t> </a:t>
            </a:r>
            <a:r>
              <a:rPr lang="en-US" sz="2400" dirty="0" err="1"/>
              <a:t>vị</a:t>
            </a:r>
            <a:r>
              <a:rPr lang="en-US" sz="2400" dirty="0"/>
              <a:t>, </a:t>
            </a:r>
            <a:r>
              <a:rPr lang="en-US" sz="2400" dirty="0" err="1"/>
              <a:t>tạo</a:t>
            </a:r>
            <a:r>
              <a:rPr lang="en-US" sz="2400" dirty="0"/>
              <a:t> </a:t>
            </a:r>
            <a:r>
              <a:rPr lang="en-US" sz="2400" dirty="0" err="1"/>
              <a:t>mối</a:t>
            </a:r>
            <a:r>
              <a:rPr lang="en-US" sz="2400" dirty="0"/>
              <a:t> </a:t>
            </a:r>
            <a:r>
              <a:rPr lang="en-US" sz="2400" dirty="0" err="1"/>
              <a:t>đoàn</a:t>
            </a:r>
            <a:r>
              <a:rPr lang="en-US" sz="2400" dirty="0"/>
              <a:t> </a:t>
            </a:r>
            <a:r>
              <a:rPr lang="en-US" sz="2400" dirty="0" err="1"/>
              <a:t>kết</a:t>
            </a:r>
            <a:r>
              <a:rPr lang="en-US" sz="2400" dirty="0"/>
              <a:t> </a:t>
            </a:r>
            <a:r>
              <a:rPr lang="en-US" sz="2400" dirty="0" err="1"/>
              <a:t>thông</a:t>
            </a:r>
            <a:r>
              <a:rPr lang="en-US" sz="2400" dirty="0"/>
              <a:t> </a:t>
            </a:r>
            <a:r>
              <a:rPr lang="en-US" sz="2400" dirty="0" err="1"/>
              <a:t>nhất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thực</a:t>
            </a:r>
            <a:r>
              <a:rPr lang="en-US" sz="2400" dirty="0"/>
              <a:t> </a:t>
            </a:r>
            <a:r>
              <a:rPr lang="en-US" sz="2400" dirty="0" err="1"/>
              <a:t>hiện</a:t>
            </a:r>
            <a:r>
              <a:rPr lang="en-US" sz="2400" dirty="0"/>
              <a:t> </a:t>
            </a:r>
            <a:r>
              <a:rPr lang="en-US" sz="2400" dirty="0" err="1"/>
              <a:t>nhiệm</a:t>
            </a:r>
            <a:r>
              <a:rPr lang="en-US" sz="2400" dirty="0"/>
              <a:t> </a:t>
            </a:r>
            <a:r>
              <a:rPr lang="en-US" sz="2400" dirty="0" err="1"/>
              <a:t>vụ</a:t>
            </a:r>
            <a:r>
              <a:rPr lang="en-US" sz="2400" dirty="0" smtClean="0"/>
              <a:t>.</a:t>
            </a:r>
            <a:endParaRPr lang="en-US" sz="2400" dirty="0"/>
          </a:p>
          <a:p>
            <a:pPr algn="just"/>
            <a:r>
              <a:rPr lang="en-US" sz="2400" dirty="0"/>
              <a:t>- </a:t>
            </a:r>
            <a:r>
              <a:rPr lang="en-US" sz="2400" dirty="0" smtClean="0"/>
              <a:t> </a:t>
            </a:r>
            <a:r>
              <a:rPr lang="en-US" sz="2400" dirty="0" err="1" smtClean="0"/>
              <a:t>Tổ</a:t>
            </a:r>
            <a:r>
              <a:rPr lang="en-US" sz="2400" dirty="0" smtClean="0"/>
              <a:t> </a:t>
            </a:r>
            <a:r>
              <a:rPr lang="en-US" sz="2400" dirty="0" err="1"/>
              <a:t>chức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hoạt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chăm</a:t>
            </a:r>
            <a:r>
              <a:rPr lang="en-US" sz="2400" dirty="0"/>
              <a:t> lo, chia </a:t>
            </a:r>
            <a:r>
              <a:rPr lang="en-US" sz="2400" dirty="0" err="1"/>
              <a:t>sẻ</a:t>
            </a:r>
            <a:r>
              <a:rPr lang="en-US" sz="2400" dirty="0"/>
              <a:t>,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viên</a:t>
            </a:r>
            <a:r>
              <a:rPr lang="en-US" sz="2400" dirty="0"/>
              <a:t>, </a:t>
            </a:r>
            <a:r>
              <a:rPr lang="en-US" sz="2400" dirty="0" err="1"/>
              <a:t>khuyên</a:t>
            </a:r>
            <a:r>
              <a:rPr lang="en-US" sz="2400" dirty="0"/>
              <a:t> </a:t>
            </a:r>
            <a:r>
              <a:rPr lang="en-US" sz="2400" dirty="0" err="1"/>
              <a:t>khích</a:t>
            </a:r>
            <a:r>
              <a:rPr lang="en-US" sz="2400" dirty="0"/>
              <a:t> CBNGNLĐ </a:t>
            </a:r>
            <a:r>
              <a:rPr lang="en-US" sz="2400" dirty="0" err="1"/>
              <a:t>ra</a:t>
            </a:r>
            <a:r>
              <a:rPr lang="en-US" sz="2400" dirty="0"/>
              <a:t> </a:t>
            </a:r>
            <a:r>
              <a:rPr lang="en-US" sz="2400" dirty="0" err="1"/>
              <a:t>sức</a:t>
            </a:r>
            <a:r>
              <a:rPr lang="en-US" sz="2400" dirty="0"/>
              <a:t> </a:t>
            </a:r>
            <a:r>
              <a:rPr lang="en-US" sz="2400" dirty="0" err="1"/>
              <a:t>thi</a:t>
            </a:r>
            <a:r>
              <a:rPr lang="en-US" sz="2400" dirty="0"/>
              <a:t> </a:t>
            </a:r>
            <a:r>
              <a:rPr lang="en-US" sz="2400" dirty="0" err="1"/>
              <a:t>đua</a:t>
            </a:r>
            <a:r>
              <a:rPr lang="en-US" sz="2400" dirty="0"/>
              <a:t> </a:t>
            </a:r>
            <a:r>
              <a:rPr lang="en-US" sz="2400" dirty="0" err="1"/>
              <a:t>lập</a:t>
            </a:r>
            <a:r>
              <a:rPr lang="en-US" sz="2400" dirty="0"/>
              <a:t> </a:t>
            </a:r>
            <a:r>
              <a:rPr lang="en-US" sz="2400" dirty="0" err="1"/>
              <a:t>thành</a:t>
            </a:r>
            <a:r>
              <a:rPr lang="en-US" sz="2400" dirty="0"/>
              <a:t> </a:t>
            </a:r>
            <a:r>
              <a:rPr lang="en-US" sz="2400" dirty="0" err="1"/>
              <a:t>tích</a:t>
            </a:r>
            <a:r>
              <a:rPr lang="en-US" sz="2400" dirty="0"/>
              <a:t> </a:t>
            </a:r>
            <a:r>
              <a:rPr lang="en-US" sz="2400" dirty="0" err="1"/>
              <a:t>thiết</a:t>
            </a:r>
            <a:r>
              <a:rPr lang="en-US" sz="2400" dirty="0"/>
              <a:t> </a:t>
            </a:r>
            <a:r>
              <a:rPr lang="en-US" sz="2400" dirty="0" err="1"/>
              <a:t>thực</a:t>
            </a:r>
            <a:r>
              <a:rPr lang="en-US" sz="2400" dirty="0"/>
              <a:t> </a:t>
            </a:r>
            <a:r>
              <a:rPr lang="en-US" sz="2400" dirty="0" err="1"/>
              <a:t>chào</a:t>
            </a:r>
            <a:r>
              <a:rPr lang="en-US" sz="2400" dirty="0"/>
              <a:t> </a:t>
            </a:r>
            <a:r>
              <a:rPr lang="en-US" sz="2400" dirty="0" err="1"/>
              <a:t>mừng</a:t>
            </a:r>
            <a:r>
              <a:rPr lang="en-US" sz="2400" dirty="0"/>
              <a:t> </a:t>
            </a:r>
            <a:r>
              <a:rPr lang="en-US" sz="2400" dirty="0" err="1"/>
              <a:t>tháng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nhân</a:t>
            </a:r>
            <a:r>
              <a:rPr lang="en-US" sz="2400" dirty="0"/>
              <a:t> </a:t>
            </a:r>
            <a:r>
              <a:rPr lang="en-US" sz="2400" dirty="0" err="1"/>
              <a:t>lần</a:t>
            </a:r>
            <a:r>
              <a:rPr lang="en-US" sz="2400" dirty="0"/>
              <a:t> </a:t>
            </a:r>
            <a:r>
              <a:rPr lang="en-US" sz="2400" dirty="0" err="1"/>
              <a:t>thứ</a:t>
            </a:r>
            <a:r>
              <a:rPr lang="en-US" sz="2400" dirty="0"/>
              <a:t> 13, </a:t>
            </a:r>
            <a:r>
              <a:rPr lang="en-US" sz="2400" dirty="0" err="1"/>
              <a:t>góp</a:t>
            </a:r>
            <a:r>
              <a:rPr lang="en-US" sz="2400" dirty="0"/>
              <a:t> </a:t>
            </a:r>
            <a:r>
              <a:rPr lang="en-US" sz="2400" dirty="0" err="1"/>
              <a:t>phần</a:t>
            </a:r>
            <a:r>
              <a:rPr lang="en-US" sz="2400" dirty="0"/>
              <a:t> </a:t>
            </a:r>
            <a:r>
              <a:rPr lang="en-US" sz="2400" dirty="0" err="1"/>
              <a:t>hoàn</a:t>
            </a:r>
            <a:r>
              <a:rPr lang="en-US" sz="2400" dirty="0"/>
              <a:t> </a:t>
            </a:r>
            <a:r>
              <a:rPr lang="en-US" sz="2400" dirty="0" err="1"/>
              <a:t>thành</a:t>
            </a:r>
            <a:r>
              <a:rPr lang="en-US" sz="2400" dirty="0"/>
              <a:t> </a:t>
            </a:r>
            <a:r>
              <a:rPr lang="en-US" sz="2400" dirty="0" err="1"/>
              <a:t>thắng</a:t>
            </a:r>
            <a:r>
              <a:rPr lang="en-US" sz="2400" dirty="0"/>
              <a:t> </a:t>
            </a:r>
            <a:r>
              <a:rPr lang="en-US" sz="2400" dirty="0" err="1"/>
              <a:t>lợi</a:t>
            </a:r>
            <a:r>
              <a:rPr lang="en-US" sz="2400" dirty="0"/>
              <a:t> </a:t>
            </a:r>
            <a:r>
              <a:rPr lang="en-US" sz="2400" dirty="0" err="1" smtClean="0"/>
              <a:t>nhiệm</a:t>
            </a:r>
            <a:r>
              <a:rPr lang="en-US" sz="2400" dirty="0" smtClean="0"/>
              <a:t> </a:t>
            </a:r>
            <a:r>
              <a:rPr lang="en-US" sz="2400" dirty="0" err="1" smtClean="0"/>
              <a:t>vụ</a:t>
            </a:r>
            <a:r>
              <a:rPr lang="en-US" sz="2400" dirty="0" smtClean="0"/>
              <a:t> </a:t>
            </a:r>
            <a:r>
              <a:rPr lang="en-US" sz="2400" dirty="0" err="1" smtClean="0"/>
              <a:t>năm</a:t>
            </a:r>
            <a:r>
              <a:rPr lang="en-US" sz="2400" dirty="0" smtClean="0"/>
              <a:t> </a:t>
            </a:r>
            <a:r>
              <a:rPr lang="en-US" sz="2400" dirty="0" err="1"/>
              <a:t>học</a:t>
            </a:r>
            <a:r>
              <a:rPr lang="en-US" sz="2400" dirty="0"/>
              <a:t> 2020 -</a:t>
            </a:r>
            <a:r>
              <a:rPr lang="en-US" sz="2400" dirty="0" smtClean="0"/>
              <a:t>2021.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21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370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NỘI </a:t>
            </a:r>
            <a:r>
              <a:rPr lang="en-US" b="1" dirty="0">
                <a:solidFill>
                  <a:srgbClr val="FF0000"/>
                </a:solidFill>
              </a:rPr>
              <a:t>DUNG 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28343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-</a:t>
            </a:r>
            <a:r>
              <a:rPr lang="en-US" sz="2800" dirty="0" err="1"/>
              <a:t>Trình</a:t>
            </a:r>
            <a:r>
              <a:rPr lang="en-US" sz="2800" dirty="0"/>
              <a:t> </a:t>
            </a:r>
            <a:r>
              <a:rPr lang="en-US" sz="2800" dirty="0" err="1"/>
              <a:t>bày</a:t>
            </a:r>
            <a:r>
              <a:rPr lang="en-US" sz="2800" dirty="0"/>
              <a:t> </a:t>
            </a:r>
            <a:r>
              <a:rPr lang="en-US" sz="2800" dirty="0" err="1"/>
              <a:t>tâm</a:t>
            </a:r>
            <a:r>
              <a:rPr lang="en-US" sz="2800" dirty="0"/>
              <a:t> </a:t>
            </a:r>
            <a:r>
              <a:rPr lang="en-US" sz="2800" dirty="0" err="1"/>
              <a:t>tư</a:t>
            </a:r>
            <a:r>
              <a:rPr lang="en-US" sz="2800" dirty="0"/>
              <a:t>, </a:t>
            </a:r>
            <a:r>
              <a:rPr lang="en-US" sz="2800" dirty="0" err="1"/>
              <a:t>nguyện</a:t>
            </a:r>
            <a:r>
              <a:rPr lang="en-US" sz="2800" dirty="0"/>
              <a:t> </a:t>
            </a:r>
            <a:r>
              <a:rPr lang="en-US" sz="2800" dirty="0" err="1"/>
              <a:t>vọng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đoàn</a:t>
            </a:r>
            <a:r>
              <a:rPr lang="en-US" sz="2800" dirty="0"/>
              <a:t> </a:t>
            </a:r>
            <a:r>
              <a:rPr lang="en-US" sz="2800" dirty="0" err="1"/>
              <a:t>viên</a:t>
            </a:r>
            <a:r>
              <a:rPr lang="en-US" sz="2800" dirty="0"/>
              <a:t> </a:t>
            </a:r>
            <a:r>
              <a:rPr lang="en-US" sz="2800" dirty="0" err="1"/>
              <a:t>công</a:t>
            </a:r>
            <a:r>
              <a:rPr lang="en-US" sz="2800" dirty="0"/>
              <a:t> </a:t>
            </a:r>
            <a:r>
              <a:rPr lang="en-US" sz="2800" dirty="0" err="1"/>
              <a:t>đoàn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điều</a:t>
            </a:r>
            <a:r>
              <a:rPr lang="en-US" sz="2800" dirty="0"/>
              <a:t> </a:t>
            </a:r>
            <a:r>
              <a:rPr lang="en-US" sz="2800" dirty="0" err="1"/>
              <a:t>kiện</a:t>
            </a:r>
            <a:r>
              <a:rPr lang="en-US" sz="2800" dirty="0"/>
              <a:t> </a:t>
            </a:r>
            <a:r>
              <a:rPr lang="en-US" sz="2800" dirty="0" err="1"/>
              <a:t>làm</a:t>
            </a:r>
            <a:r>
              <a:rPr lang="en-US" sz="2800" dirty="0"/>
              <a:t> </a:t>
            </a:r>
            <a:r>
              <a:rPr lang="en-US" sz="2800" dirty="0" err="1"/>
              <a:t>việc</a:t>
            </a:r>
            <a:r>
              <a:rPr lang="en-US" sz="2800" dirty="0"/>
              <a:t>,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vệ</a:t>
            </a:r>
            <a:r>
              <a:rPr lang="en-US" sz="2800" dirty="0"/>
              <a:t> </a:t>
            </a:r>
            <a:r>
              <a:rPr lang="en-US" sz="2800" dirty="0" err="1"/>
              <a:t>sinh</a:t>
            </a:r>
            <a:r>
              <a:rPr lang="en-US" sz="2800" dirty="0"/>
              <a:t> an </a:t>
            </a:r>
            <a:r>
              <a:rPr lang="en-US" sz="2800" dirty="0" err="1"/>
              <a:t>toàn</a:t>
            </a:r>
            <a:r>
              <a:rPr lang="en-US" sz="2800" dirty="0"/>
              <a:t> </a:t>
            </a:r>
            <a:r>
              <a:rPr lang="en-US" sz="2800" dirty="0" err="1"/>
              <a:t>lao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r>
              <a:rPr lang="en-US" sz="2800" dirty="0"/>
              <a:t>, </a:t>
            </a:r>
            <a:r>
              <a:rPr lang="en-US" sz="2800" dirty="0" err="1"/>
              <a:t>nơi</a:t>
            </a:r>
            <a:r>
              <a:rPr lang="en-US" sz="2800" dirty="0"/>
              <a:t> </a:t>
            </a:r>
            <a:r>
              <a:rPr lang="en-US" sz="2800" dirty="0" err="1"/>
              <a:t>ăn</a:t>
            </a:r>
            <a:r>
              <a:rPr lang="en-US" sz="2800" dirty="0"/>
              <a:t> ở </a:t>
            </a:r>
            <a:r>
              <a:rPr lang="en-US" sz="2800" dirty="0" err="1"/>
              <a:t>sinh</a:t>
            </a:r>
            <a:r>
              <a:rPr lang="en-US" sz="2800" dirty="0"/>
              <a:t> </a:t>
            </a:r>
            <a:r>
              <a:rPr lang="en-US" sz="2800" dirty="0" err="1"/>
              <a:t>hoạt</a:t>
            </a:r>
            <a:r>
              <a:rPr lang="en-US" sz="2800" dirty="0"/>
              <a:t>…</a:t>
            </a:r>
          </a:p>
          <a:p>
            <a:r>
              <a:rPr lang="en-US" sz="2800" dirty="0"/>
              <a:t>-</a:t>
            </a:r>
            <a:r>
              <a:rPr lang="en-US" sz="2800" dirty="0" err="1"/>
              <a:t>Việc</a:t>
            </a:r>
            <a:r>
              <a:rPr lang="en-US" sz="2800" dirty="0"/>
              <a:t> </a:t>
            </a:r>
            <a:r>
              <a:rPr lang="en-US" sz="2800" dirty="0" err="1"/>
              <a:t>thực</a:t>
            </a:r>
            <a:r>
              <a:rPr lang="en-US" sz="2800" dirty="0"/>
              <a:t> </a:t>
            </a:r>
            <a:r>
              <a:rPr lang="en-US" sz="2800" dirty="0" err="1"/>
              <a:t>hiện</a:t>
            </a:r>
            <a:r>
              <a:rPr lang="en-US" sz="2800" dirty="0"/>
              <a:t> </a:t>
            </a:r>
            <a:r>
              <a:rPr lang="en-US" sz="2800" dirty="0" err="1"/>
              <a:t>nội</a:t>
            </a:r>
            <a:r>
              <a:rPr lang="en-US" sz="2800" dirty="0"/>
              <a:t> </a:t>
            </a:r>
            <a:r>
              <a:rPr lang="en-US" sz="2800" dirty="0" err="1"/>
              <a:t>quy</a:t>
            </a:r>
            <a:r>
              <a:rPr lang="en-US" sz="2800" dirty="0"/>
              <a:t> </a:t>
            </a:r>
            <a:r>
              <a:rPr lang="en-US" sz="2800" dirty="0" err="1"/>
              <a:t>cơ</a:t>
            </a:r>
            <a:r>
              <a:rPr lang="en-US" sz="2800" dirty="0"/>
              <a:t> </a:t>
            </a:r>
            <a:r>
              <a:rPr lang="en-US" sz="2800" dirty="0" err="1"/>
              <a:t>quan</a:t>
            </a:r>
            <a:r>
              <a:rPr lang="en-US" sz="2800" dirty="0"/>
              <a:t>, </a:t>
            </a:r>
            <a:r>
              <a:rPr lang="en-US" sz="2800" dirty="0" err="1"/>
              <a:t>quý</a:t>
            </a:r>
            <a:r>
              <a:rPr lang="en-US" sz="2800" dirty="0"/>
              <a:t> </a:t>
            </a:r>
            <a:r>
              <a:rPr lang="en-US" sz="2800" dirty="0" err="1"/>
              <a:t>tắc</a:t>
            </a:r>
            <a:r>
              <a:rPr lang="en-US" sz="2800" dirty="0"/>
              <a:t> </a:t>
            </a:r>
            <a:r>
              <a:rPr lang="en-US" sz="2800" dirty="0" err="1"/>
              <a:t>giáo</a:t>
            </a:r>
            <a:r>
              <a:rPr lang="en-US" sz="2800" dirty="0"/>
              <a:t> </a:t>
            </a:r>
            <a:r>
              <a:rPr lang="en-US" sz="2800" dirty="0" err="1"/>
              <a:t>tiếp</a:t>
            </a:r>
            <a:r>
              <a:rPr lang="en-US" sz="2800" dirty="0"/>
              <a:t> </a:t>
            </a:r>
            <a:r>
              <a:rPr lang="en-US" sz="2800" dirty="0" err="1"/>
              <a:t>ứng</a:t>
            </a:r>
            <a:r>
              <a:rPr lang="en-US" sz="2800" dirty="0"/>
              <a:t> </a:t>
            </a:r>
            <a:r>
              <a:rPr lang="en-US" sz="2800" dirty="0" err="1"/>
              <a:t>xử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đơn</a:t>
            </a:r>
            <a:r>
              <a:rPr lang="en-US" sz="2800" dirty="0"/>
              <a:t> </a:t>
            </a:r>
            <a:r>
              <a:rPr lang="en-US" sz="2800" dirty="0" err="1"/>
              <a:t>vị</a:t>
            </a:r>
            <a:r>
              <a:rPr lang="en-US" sz="2800" dirty="0"/>
              <a:t>…</a:t>
            </a:r>
          </a:p>
          <a:p>
            <a:r>
              <a:rPr lang="en-US" sz="2800" dirty="0"/>
              <a:t>-</a:t>
            </a:r>
            <a:r>
              <a:rPr lang="en-US" sz="2800" dirty="0" err="1"/>
              <a:t>Việc</a:t>
            </a:r>
            <a:r>
              <a:rPr lang="en-US" sz="2800" dirty="0"/>
              <a:t> </a:t>
            </a:r>
            <a:r>
              <a:rPr lang="en-US" sz="2800" dirty="0" err="1"/>
              <a:t>chấp</a:t>
            </a:r>
            <a:r>
              <a:rPr lang="en-US" sz="2800" dirty="0"/>
              <a:t> </a:t>
            </a:r>
            <a:r>
              <a:rPr lang="en-US" sz="2800" dirty="0" err="1"/>
              <a:t>hành</a:t>
            </a:r>
            <a:r>
              <a:rPr lang="en-US" sz="2800" dirty="0"/>
              <a:t> </a:t>
            </a:r>
            <a:r>
              <a:rPr lang="en-US" sz="2800" dirty="0" err="1"/>
              <a:t>quy</a:t>
            </a:r>
            <a:r>
              <a:rPr lang="en-US" sz="2800" dirty="0"/>
              <a:t> </a:t>
            </a:r>
            <a:r>
              <a:rPr lang="en-US" sz="2800" dirty="0" err="1"/>
              <a:t>chế</a:t>
            </a:r>
            <a:r>
              <a:rPr lang="en-US" sz="2800" dirty="0"/>
              <a:t> </a:t>
            </a:r>
            <a:r>
              <a:rPr lang="en-US" sz="2800" dirty="0" err="1"/>
              <a:t>dân</a:t>
            </a:r>
            <a:r>
              <a:rPr lang="en-US" sz="2800" dirty="0"/>
              <a:t> </a:t>
            </a:r>
            <a:r>
              <a:rPr lang="en-US" sz="2800" dirty="0" err="1"/>
              <a:t>chủ</a:t>
            </a:r>
            <a:r>
              <a:rPr lang="en-US" sz="2800" dirty="0"/>
              <a:t>, </a:t>
            </a:r>
            <a:r>
              <a:rPr lang="en-US" sz="2800" dirty="0" err="1"/>
              <a:t>quy</a:t>
            </a:r>
            <a:r>
              <a:rPr lang="en-US" sz="2800" dirty="0"/>
              <a:t> </a:t>
            </a:r>
            <a:r>
              <a:rPr lang="en-US" sz="2800" dirty="0" err="1"/>
              <a:t>chế</a:t>
            </a:r>
            <a:r>
              <a:rPr lang="en-US" sz="2800" dirty="0"/>
              <a:t> chi </a:t>
            </a:r>
            <a:r>
              <a:rPr lang="en-US" sz="2800" dirty="0" err="1"/>
              <a:t>tiêu</a:t>
            </a:r>
            <a:r>
              <a:rPr lang="en-US" sz="2800" dirty="0"/>
              <a:t> </a:t>
            </a:r>
            <a:r>
              <a:rPr lang="en-US" sz="2800" dirty="0" err="1"/>
              <a:t>nội</a:t>
            </a:r>
            <a:r>
              <a:rPr lang="en-US" sz="2800" dirty="0"/>
              <a:t> </a:t>
            </a:r>
            <a:r>
              <a:rPr lang="en-US" sz="2800" dirty="0" err="1"/>
              <a:t>bộ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năm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 2020-2021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chế</a:t>
            </a:r>
            <a:r>
              <a:rPr lang="en-US" sz="2800" dirty="0"/>
              <a:t> </a:t>
            </a:r>
            <a:r>
              <a:rPr lang="en-US" sz="2800" dirty="0" err="1"/>
              <a:t>độ</a:t>
            </a:r>
            <a:r>
              <a:rPr lang="en-US" sz="2800" dirty="0"/>
              <a:t> </a:t>
            </a:r>
            <a:r>
              <a:rPr lang="en-US" sz="2800" dirty="0" err="1"/>
              <a:t>chính</a:t>
            </a:r>
            <a:r>
              <a:rPr lang="en-US" sz="2800" dirty="0"/>
              <a:t> </a:t>
            </a:r>
            <a:r>
              <a:rPr lang="en-US" sz="2800" dirty="0" err="1"/>
              <a:t>sách</a:t>
            </a:r>
            <a:r>
              <a:rPr lang="en-US" sz="2800" dirty="0"/>
              <a:t> </a:t>
            </a:r>
            <a:r>
              <a:rPr lang="en-US" sz="2800" dirty="0" err="1"/>
              <a:t>cho</a:t>
            </a:r>
            <a:r>
              <a:rPr lang="en-US" sz="2800" dirty="0"/>
              <a:t> CBNGNLĐ… </a:t>
            </a:r>
          </a:p>
          <a:p>
            <a:r>
              <a:rPr lang="en-US" sz="2800" dirty="0"/>
              <a:t>-</a:t>
            </a:r>
            <a:r>
              <a:rPr lang="en-US" sz="2800" dirty="0" err="1"/>
              <a:t>Công</a:t>
            </a:r>
            <a:r>
              <a:rPr lang="en-US" sz="2800" dirty="0"/>
              <a:t> </a:t>
            </a:r>
            <a:r>
              <a:rPr lang="en-US" sz="2800" dirty="0" err="1"/>
              <a:t>tác</a:t>
            </a:r>
            <a:r>
              <a:rPr lang="en-US" sz="2800" dirty="0"/>
              <a:t> </a:t>
            </a:r>
            <a:r>
              <a:rPr lang="en-US" sz="2800" dirty="0" err="1"/>
              <a:t>giáo</a:t>
            </a:r>
            <a:r>
              <a:rPr lang="en-US" sz="2800" dirty="0"/>
              <a:t> </a:t>
            </a:r>
            <a:r>
              <a:rPr lang="en-US" sz="2800" dirty="0" err="1"/>
              <a:t>dục</a:t>
            </a:r>
            <a:r>
              <a:rPr lang="en-US" sz="2800" dirty="0"/>
              <a:t>, </a:t>
            </a:r>
            <a:r>
              <a:rPr lang="en-US" sz="2800" dirty="0" err="1"/>
              <a:t>tuyên</a:t>
            </a:r>
            <a:r>
              <a:rPr lang="en-US" sz="2800" dirty="0"/>
              <a:t> </a:t>
            </a:r>
            <a:r>
              <a:rPr lang="en-US" sz="2800" dirty="0" err="1"/>
              <a:t>truyền</a:t>
            </a:r>
            <a:r>
              <a:rPr lang="en-US" sz="2800" dirty="0"/>
              <a:t> </a:t>
            </a:r>
            <a:r>
              <a:rPr lang="en-US" sz="2800" dirty="0" err="1"/>
              <a:t>chính</a:t>
            </a:r>
            <a:r>
              <a:rPr lang="en-US" sz="2800" dirty="0"/>
              <a:t> </a:t>
            </a:r>
            <a:r>
              <a:rPr lang="en-US" sz="2800" dirty="0" err="1"/>
              <a:t>sách</a:t>
            </a:r>
            <a:r>
              <a:rPr lang="en-US" sz="2800" dirty="0"/>
              <a:t> </a:t>
            </a:r>
            <a:r>
              <a:rPr lang="en-US" sz="2800" dirty="0" err="1"/>
              <a:t>pháp</a:t>
            </a:r>
            <a:r>
              <a:rPr lang="en-US" sz="2800" dirty="0"/>
              <a:t> </a:t>
            </a:r>
            <a:r>
              <a:rPr lang="en-US" sz="2800" dirty="0" err="1"/>
              <a:t>luật</a:t>
            </a:r>
            <a:r>
              <a:rPr lang="en-US" sz="2800" dirty="0"/>
              <a:t>,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hoạt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r>
              <a:rPr lang="en-US" sz="2800" dirty="0"/>
              <a:t> </a:t>
            </a:r>
            <a:r>
              <a:rPr lang="en-US" sz="2800" dirty="0" err="1"/>
              <a:t>ngoài</a:t>
            </a:r>
            <a:r>
              <a:rPr lang="en-US" sz="2800" dirty="0"/>
              <a:t> </a:t>
            </a:r>
            <a:r>
              <a:rPr lang="en-US" sz="2800" dirty="0" err="1"/>
              <a:t>giờ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người</a:t>
            </a:r>
            <a:r>
              <a:rPr lang="en-US" sz="2800" dirty="0"/>
              <a:t> </a:t>
            </a:r>
            <a:r>
              <a:rPr lang="en-US" sz="2800" dirty="0" err="1"/>
              <a:t>lao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r>
              <a:rPr lang="en-US" sz="2800" dirty="0"/>
              <a:t>.</a:t>
            </a:r>
          </a:p>
          <a:p>
            <a:r>
              <a:rPr lang="en-US" sz="2800" dirty="0"/>
              <a:t>-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chương</a:t>
            </a:r>
            <a:r>
              <a:rPr lang="en-US" sz="2800" dirty="0"/>
              <a:t> </a:t>
            </a:r>
            <a:r>
              <a:rPr lang="en-US" sz="2800" dirty="0" err="1"/>
              <a:t>trình</a:t>
            </a:r>
            <a:r>
              <a:rPr lang="en-US" sz="2800" dirty="0"/>
              <a:t> </a:t>
            </a:r>
            <a:r>
              <a:rPr lang="en-US" sz="2800" dirty="0" err="1"/>
              <a:t>phúc</a:t>
            </a:r>
            <a:r>
              <a:rPr lang="en-US" sz="2800" dirty="0"/>
              <a:t> </a:t>
            </a:r>
            <a:r>
              <a:rPr lang="en-US" sz="2800" dirty="0" err="1"/>
              <a:t>lợi</a:t>
            </a:r>
            <a:r>
              <a:rPr lang="en-US" sz="2800" dirty="0"/>
              <a:t> </a:t>
            </a:r>
            <a:r>
              <a:rPr lang="en-US" sz="2800" dirty="0" err="1"/>
              <a:t>liên</a:t>
            </a:r>
            <a:r>
              <a:rPr lang="en-US" sz="2800" dirty="0"/>
              <a:t> </a:t>
            </a:r>
            <a:r>
              <a:rPr lang="en-US" sz="2800" dirty="0" err="1"/>
              <a:t>quan</a:t>
            </a:r>
            <a:r>
              <a:rPr lang="en-US" sz="2800" dirty="0"/>
              <a:t> </a:t>
            </a:r>
            <a:r>
              <a:rPr lang="en-US" sz="2800" dirty="0" err="1"/>
              <a:t>đến</a:t>
            </a:r>
            <a:r>
              <a:rPr lang="en-US" sz="2800" dirty="0"/>
              <a:t> </a:t>
            </a:r>
            <a:r>
              <a:rPr lang="en-US" sz="2800" dirty="0" err="1"/>
              <a:t>đoàn</a:t>
            </a:r>
            <a:r>
              <a:rPr lang="en-US" sz="2800" dirty="0"/>
              <a:t> </a:t>
            </a:r>
            <a:r>
              <a:rPr lang="en-US" sz="2800" dirty="0" err="1"/>
              <a:t>viên</a:t>
            </a:r>
            <a:r>
              <a:rPr lang="en-US" sz="2800" dirty="0"/>
              <a:t> </a:t>
            </a:r>
            <a:r>
              <a:rPr lang="en-US" sz="2800" dirty="0" err="1"/>
              <a:t>công</a:t>
            </a:r>
            <a:r>
              <a:rPr lang="en-US" sz="2800" dirty="0"/>
              <a:t> </a:t>
            </a:r>
            <a:r>
              <a:rPr lang="en-US" sz="2800" dirty="0" err="1"/>
              <a:t>đoàn</a:t>
            </a:r>
            <a:r>
              <a:rPr lang="en-US" sz="2800" dirty="0"/>
              <a:t>:  </a:t>
            </a:r>
            <a:r>
              <a:rPr lang="en-US" sz="2800" dirty="0" err="1"/>
              <a:t>vay</a:t>
            </a:r>
            <a:r>
              <a:rPr lang="en-US" sz="2800" dirty="0"/>
              <a:t> </a:t>
            </a:r>
            <a:r>
              <a:rPr lang="en-US" sz="2800" dirty="0" err="1"/>
              <a:t>vốn</a:t>
            </a:r>
            <a:r>
              <a:rPr lang="en-US" sz="2800" dirty="0"/>
              <a:t> CEP, </a:t>
            </a:r>
            <a:r>
              <a:rPr lang="en-US" sz="2800" dirty="0" err="1"/>
              <a:t>quỹ</a:t>
            </a:r>
            <a:r>
              <a:rPr lang="en-US" sz="2800" dirty="0"/>
              <a:t> </a:t>
            </a:r>
            <a:r>
              <a:rPr lang="en-US" sz="2800" dirty="0" err="1"/>
              <a:t>phát</a:t>
            </a:r>
            <a:r>
              <a:rPr lang="en-US" sz="2800" dirty="0"/>
              <a:t> </a:t>
            </a:r>
            <a:r>
              <a:rPr lang="en-US" sz="2800" dirty="0" err="1"/>
              <a:t>triển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, </a:t>
            </a:r>
            <a:r>
              <a:rPr lang="en-US" sz="2800" dirty="0" err="1"/>
              <a:t>công</a:t>
            </a:r>
            <a:r>
              <a:rPr lang="en-US" sz="2800" dirty="0"/>
              <a:t> ty </a:t>
            </a:r>
            <a:r>
              <a:rPr lang="en-US" sz="2800" dirty="0" err="1"/>
              <a:t>sữa</a:t>
            </a:r>
            <a:r>
              <a:rPr lang="en-US" sz="2800" dirty="0"/>
              <a:t> </a:t>
            </a:r>
            <a:r>
              <a:rPr lang="en-US" sz="2800" dirty="0" err="1"/>
              <a:t>Hà</a:t>
            </a:r>
            <a:r>
              <a:rPr lang="en-US" sz="2800" dirty="0"/>
              <a:t> Lan, </a:t>
            </a:r>
            <a:r>
              <a:rPr lang="en-US" sz="2800" dirty="0" err="1"/>
              <a:t>Liên</a:t>
            </a:r>
            <a:r>
              <a:rPr lang="en-US" sz="2800" dirty="0"/>
              <a:t> </a:t>
            </a:r>
            <a:r>
              <a:rPr lang="en-US" sz="2800" dirty="0" err="1"/>
              <a:t>kết</a:t>
            </a:r>
            <a:r>
              <a:rPr lang="en-US" sz="2800" dirty="0"/>
              <a:t> </a:t>
            </a:r>
            <a:r>
              <a:rPr lang="en-US" sz="2800" dirty="0" err="1"/>
              <a:t>Agribank</a:t>
            </a:r>
            <a:r>
              <a:rPr lang="en-US" sz="2800" dirty="0"/>
              <a:t> Chi </a:t>
            </a:r>
            <a:r>
              <a:rPr lang="en-US" sz="2800" dirty="0" err="1"/>
              <a:t>nhánh</a:t>
            </a:r>
            <a:r>
              <a:rPr lang="en-US" sz="2800" dirty="0"/>
              <a:t> Phan </a:t>
            </a:r>
            <a:r>
              <a:rPr lang="en-US" sz="2800" dirty="0" err="1"/>
              <a:t>Đình</a:t>
            </a:r>
            <a:r>
              <a:rPr lang="en-US" sz="2800" dirty="0"/>
              <a:t> </a:t>
            </a:r>
            <a:r>
              <a:rPr lang="en-US" sz="2800" dirty="0" err="1"/>
              <a:t>Phùng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5161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PHẦN TỌA ĐÀM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mặt</a:t>
            </a:r>
            <a:r>
              <a:rPr lang="en-US" dirty="0"/>
              <a:t> </a:t>
            </a:r>
            <a:r>
              <a:rPr lang="en-US" dirty="0" smtClean="0"/>
              <a:t>BCH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đoàn</a:t>
            </a:r>
            <a:r>
              <a:rPr lang="en-US" dirty="0" smtClean="0"/>
              <a:t>, </a:t>
            </a:r>
            <a:r>
              <a:rPr lang="en-US" dirty="0" err="1" smtClean="0"/>
              <a:t>xin</a:t>
            </a:r>
            <a:r>
              <a:rPr lang="en-US" dirty="0" smtClean="0"/>
              <a:t> </a:t>
            </a:r>
            <a:r>
              <a:rPr lang="en-US" dirty="0" err="1" smtClean="0"/>
              <a:t>cảm</a:t>
            </a:r>
            <a:r>
              <a:rPr lang="en-US" dirty="0" smtClean="0"/>
              <a:t> </a:t>
            </a:r>
            <a:r>
              <a:rPr lang="en-US" dirty="0" err="1" smtClean="0"/>
              <a:t>ơn</a:t>
            </a:r>
            <a:r>
              <a:rPr lang="en-US" dirty="0" smtClean="0"/>
              <a:t> </a:t>
            </a:r>
            <a:r>
              <a:rPr lang="en-US" dirty="0" err="1" smtClean="0"/>
              <a:t>đoàn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đoàn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đưa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 </a:t>
            </a:r>
            <a:r>
              <a:rPr lang="en-US" dirty="0" err="1" smtClean="0"/>
              <a:t>đúng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b="1" i="1" dirty="0">
                <a:solidFill>
                  <a:srgbClr val="FF0000"/>
                </a:solidFill>
              </a:rPr>
              <a:t>“ </a:t>
            </a:r>
            <a:r>
              <a:rPr lang="en-US" b="1" i="1" dirty="0" err="1">
                <a:solidFill>
                  <a:srgbClr val="FF0000"/>
                </a:solidFill>
              </a:rPr>
              <a:t>Lắng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nghe</a:t>
            </a:r>
            <a:r>
              <a:rPr lang="en-US" b="1" i="1" dirty="0">
                <a:solidFill>
                  <a:srgbClr val="FF0000"/>
                </a:solidFill>
              </a:rPr>
              <a:t> – </a:t>
            </a:r>
            <a:r>
              <a:rPr lang="en-US" b="1" i="1" dirty="0" err="1">
                <a:solidFill>
                  <a:srgbClr val="FF0000"/>
                </a:solidFill>
              </a:rPr>
              <a:t>Thấu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hiểu</a:t>
            </a:r>
            <a:r>
              <a:rPr lang="en-US" b="1" i="1" dirty="0">
                <a:solidFill>
                  <a:srgbClr val="FF0000"/>
                </a:solidFill>
              </a:rPr>
              <a:t> – Chia </a:t>
            </a:r>
            <a:r>
              <a:rPr lang="en-US" b="1" i="1" dirty="0" err="1">
                <a:solidFill>
                  <a:srgbClr val="FF0000"/>
                </a:solidFill>
              </a:rPr>
              <a:t>sẻ</a:t>
            </a:r>
            <a:r>
              <a:rPr lang="en-US" b="1" i="1" dirty="0">
                <a:solidFill>
                  <a:srgbClr val="FF0000"/>
                </a:solidFill>
              </a:rPr>
              <a:t>”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. </a:t>
            </a:r>
            <a:r>
              <a:rPr lang="en-US" dirty="0" err="1" smtClean="0"/>
              <a:t>Rất</a:t>
            </a:r>
            <a:r>
              <a:rPr lang="en-US" dirty="0" smtClean="0"/>
              <a:t> </a:t>
            </a:r>
            <a:r>
              <a:rPr lang="en-US" dirty="0" err="1" smtClean="0"/>
              <a:t>phù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 </a:t>
            </a:r>
            <a:r>
              <a:rPr lang="en-US" dirty="0" err="1" smtClean="0"/>
              <a:t>dạy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cũng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đời</a:t>
            </a:r>
            <a:r>
              <a:rPr lang="en-US" dirty="0" smtClean="0"/>
              <a:t> </a:t>
            </a:r>
            <a:r>
              <a:rPr lang="en-US" dirty="0" err="1" smtClean="0"/>
              <a:t>sống</a:t>
            </a:r>
            <a:r>
              <a:rPr lang="en-US" dirty="0" smtClean="0"/>
              <a:t> CBNGNLĐ…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517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TỔ CÔNG ĐOÀN: </a:t>
            </a:r>
            <a:r>
              <a:rPr lang="en-US" b="1" dirty="0">
                <a:solidFill>
                  <a:srgbClr val="FF0000"/>
                </a:solidFill>
              </a:rPr>
              <a:t>LÝ - HÓA - SINH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028343"/>
            <a:ext cx="89154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Câu</a:t>
            </a:r>
            <a:r>
              <a:rPr lang="en-US" sz="2800" dirty="0" smtClean="0"/>
              <a:t> </a:t>
            </a:r>
            <a:r>
              <a:rPr lang="en-US" sz="2800" dirty="0"/>
              <a:t>1: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việc</a:t>
            </a:r>
            <a:r>
              <a:rPr lang="en-US" sz="2800" dirty="0"/>
              <a:t> </a:t>
            </a:r>
            <a:r>
              <a:rPr lang="en-US" sz="2800" dirty="0" err="1"/>
              <a:t>công</a:t>
            </a:r>
            <a:r>
              <a:rPr lang="en-US" sz="2800" dirty="0"/>
              <a:t> </a:t>
            </a:r>
            <a:r>
              <a:rPr lang="en-US" sz="2800" dirty="0" err="1"/>
              <a:t>khai</a:t>
            </a:r>
            <a:r>
              <a:rPr lang="en-US" sz="2800" dirty="0"/>
              <a:t> </a:t>
            </a:r>
            <a:r>
              <a:rPr lang="en-US" sz="2800" dirty="0" err="1"/>
              <a:t>tài</a:t>
            </a:r>
            <a:r>
              <a:rPr lang="en-US" sz="2800" dirty="0"/>
              <a:t> </a:t>
            </a:r>
            <a:r>
              <a:rPr lang="en-US" sz="2800" dirty="0" err="1"/>
              <a:t>chính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trường</a:t>
            </a:r>
            <a:r>
              <a:rPr lang="en-US" sz="2800" dirty="0"/>
              <a:t> </a:t>
            </a:r>
            <a:r>
              <a:rPr lang="en-US" sz="2800" dirty="0" err="1"/>
              <a:t>hàng</a:t>
            </a:r>
            <a:r>
              <a:rPr lang="en-US" sz="2800" dirty="0"/>
              <a:t> </a:t>
            </a:r>
            <a:r>
              <a:rPr lang="en-US" sz="2800" dirty="0" err="1"/>
              <a:t>tháng</a:t>
            </a:r>
            <a:r>
              <a:rPr lang="en-US" sz="2800" dirty="0"/>
              <a:t> </a:t>
            </a:r>
            <a:r>
              <a:rPr lang="en-US" sz="2800" dirty="0" err="1"/>
              <a:t>nên</a:t>
            </a:r>
            <a:r>
              <a:rPr lang="en-US" sz="2800" dirty="0"/>
              <a:t> </a:t>
            </a:r>
            <a:r>
              <a:rPr lang="en-US" sz="2800" dirty="0" err="1"/>
              <a:t>nêu</a:t>
            </a:r>
            <a:r>
              <a:rPr lang="en-US" sz="2800" dirty="0"/>
              <a:t> </a:t>
            </a:r>
            <a:r>
              <a:rPr lang="en-US" sz="2800" dirty="0" err="1"/>
              <a:t>rõ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cuộc</a:t>
            </a:r>
            <a:r>
              <a:rPr lang="en-US" sz="2800" dirty="0"/>
              <a:t> </a:t>
            </a:r>
            <a:r>
              <a:rPr lang="en-US" sz="2800" dirty="0" err="1"/>
              <a:t>họp</a:t>
            </a:r>
            <a:r>
              <a:rPr lang="en-US" sz="2800" dirty="0"/>
              <a:t> </a:t>
            </a:r>
            <a:r>
              <a:rPr lang="en-US" sz="2800" dirty="0" err="1"/>
              <a:t>hđsp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phô</a:t>
            </a:r>
            <a:r>
              <a:rPr lang="en-US" sz="2800" dirty="0"/>
              <a:t> 1 </a:t>
            </a:r>
            <a:r>
              <a:rPr lang="en-US" sz="2800" dirty="0" err="1"/>
              <a:t>bảng</a:t>
            </a:r>
            <a:r>
              <a:rPr lang="en-US" sz="2800" dirty="0"/>
              <a:t> </a:t>
            </a:r>
            <a:r>
              <a:rPr lang="en-US" sz="2800" dirty="0" err="1"/>
              <a:t>dán</a:t>
            </a:r>
            <a:r>
              <a:rPr lang="en-US" sz="2800" dirty="0"/>
              <a:t> ở </a:t>
            </a:r>
            <a:r>
              <a:rPr lang="en-US" sz="2800" dirty="0" err="1"/>
              <a:t>Văn</a:t>
            </a:r>
            <a:r>
              <a:rPr lang="en-US" sz="2800" dirty="0"/>
              <a:t> </a:t>
            </a:r>
            <a:r>
              <a:rPr lang="en-US" sz="2800" dirty="0" err="1"/>
              <a:t>phòng</a:t>
            </a:r>
            <a:r>
              <a:rPr lang="en-US" sz="2800" dirty="0"/>
              <a:t>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anh</a:t>
            </a:r>
            <a:r>
              <a:rPr lang="en-US" sz="2800" dirty="0"/>
              <a:t> </a:t>
            </a:r>
            <a:r>
              <a:rPr lang="en-US" sz="2800" dirty="0" err="1"/>
              <a:t>chị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</a:t>
            </a:r>
            <a:r>
              <a:rPr lang="en-US" sz="2800" dirty="0" err="1"/>
              <a:t>tiện</a:t>
            </a:r>
            <a:r>
              <a:rPr lang="en-US" sz="2800" dirty="0"/>
              <a:t> </a:t>
            </a:r>
            <a:r>
              <a:rPr lang="en-US" sz="2800" dirty="0" err="1"/>
              <a:t>theo</a:t>
            </a:r>
            <a:r>
              <a:rPr lang="en-US" sz="2800" dirty="0"/>
              <a:t> </a:t>
            </a:r>
            <a:r>
              <a:rPr lang="en-US" sz="2800" dirty="0" err="1"/>
              <a:t>dõi</a:t>
            </a:r>
            <a:r>
              <a:rPr lang="en-US" sz="2800" dirty="0"/>
              <a:t>. </a:t>
            </a:r>
            <a:r>
              <a:rPr lang="en-US" sz="2800" dirty="0" err="1"/>
              <a:t>Bảng</a:t>
            </a:r>
            <a:r>
              <a:rPr lang="en-US" sz="2800" dirty="0"/>
              <a:t> </a:t>
            </a:r>
            <a:r>
              <a:rPr lang="en-US" sz="2800" dirty="0" err="1"/>
              <a:t>tổng</a:t>
            </a:r>
            <a:r>
              <a:rPr lang="en-US" sz="2800" dirty="0"/>
              <a:t> </a:t>
            </a:r>
            <a:r>
              <a:rPr lang="en-US" sz="2800" dirty="0" err="1"/>
              <a:t>hợp</a:t>
            </a:r>
            <a:r>
              <a:rPr lang="en-US" sz="2800" dirty="0"/>
              <a:t>  </a:t>
            </a:r>
            <a:r>
              <a:rPr lang="en-US" sz="2800" dirty="0" err="1"/>
              <a:t>lương</a:t>
            </a:r>
            <a:r>
              <a:rPr lang="en-US" sz="2800" dirty="0"/>
              <a:t> </a:t>
            </a:r>
            <a:r>
              <a:rPr lang="en-US" sz="2800" dirty="0" err="1"/>
              <a:t>tháng</a:t>
            </a:r>
            <a:r>
              <a:rPr lang="en-US" sz="2800" dirty="0"/>
              <a:t> </a:t>
            </a:r>
            <a:r>
              <a:rPr lang="en-US" sz="2800" dirty="0" err="1"/>
              <a:t>nhờ</a:t>
            </a:r>
            <a:r>
              <a:rPr lang="en-US" sz="2800" dirty="0"/>
              <a:t> </a:t>
            </a:r>
            <a:r>
              <a:rPr lang="en-US" sz="2800" dirty="0" err="1"/>
              <a:t>kế</a:t>
            </a:r>
            <a:r>
              <a:rPr lang="en-US" sz="2800" dirty="0"/>
              <a:t> </a:t>
            </a:r>
            <a:r>
              <a:rPr lang="en-US" sz="2800" dirty="0" err="1"/>
              <a:t>toán</a:t>
            </a:r>
            <a:r>
              <a:rPr lang="en-US" sz="2800" dirty="0"/>
              <a:t> </a:t>
            </a:r>
            <a:r>
              <a:rPr lang="en-US" sz="2800" dirty="0" err="1"/>
              <a:t>gửi</a:t>
            </a:r>
            <a:r>
              <a:rPr lang="en-US" sz="2800" dirty="0"/>
              <a:t> </a:t>
            </a:r>
            <a:r>
              <a:rPr lang="en-US" sz="2800" dirty="0" err="1"/>
              <a:t>trên</a:t>
            </a:r>
            <a:r>
              <a:rPr lang="en-US" sz="2800" dirty="0"/>
              <a:t> group </a:t>
            </a:r>
            <a:r>
              <a:rPr lang="en-US" sz="2800" dirty="0" err="1"/>
              <a:t>trường</a:t>
            </a:r>
            <a:r>
              <a:rPr lang="en-US" sz="2800" dirty="0"/>
              <a:t> 1 </a:t>
            </a:r>
            <a:r>
              <a:rPr lang="en-US" sz="2800" dirty="0" err="1"/>
              <a:t>bản</a:t>
            </a:r>
            <a:r>
              <a:rPr lang="en-US" sz="2800" dirty="0"/>
              <a:t>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anh</a:t>
            </a:r>
            <a:r>
              <a:rPr lang="en-US" sz="2800" dirty="0"/>
              <a:t> </a:t>
            </a:r>
            <a:r>
              <a:rPr lang="en-US" sz="2800" dirty="0" err="1"/>
              <a:t>chị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</a:t>
            </a:r>
            <a:r>
              <a:rPr lang="en-US" sz="2800" dirty="0" err="1"/>
              <a:t>dễ</a:t>
            </a:r>
            <a:r>
              <a:rPr lang="en-US" sz="2800" dirty="0"/>
              <a:t> </a:t>
            </a:r>
            <a:r>
              <a:rPr lang="en-US" sz="2800" dirty="0" err="1"/>
              <a:t>theo</a:t>
            </a:r>
            <a:r>
              <a:rPr lang="en-US" sz="2800" dirty="0"/>
              <a:t> </a:t>
            </a:r>
            <a:r>
              <a:rPr lang="en-US" sz="2800" dirty="0" err="1"/>
              <a:t>dõi</a:t>
            </a:r>
            <a:r>
              <a:rPr lang="en-US" sz="2800" dirty="0" smtClean="0"/>
              <a:t>.</a:t>
            </a:r>
          </a:p>
          <a:p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304800" y="3352800"/>
            <a:ext cx="8610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800" dirty="0" err="1">
                <a:solidFill>
                  <a:prstClr val="black"/>
                </a:solidFill>
              </a:rPr>
              <a:t>Câu</a:t>
            </a:r>
            <a:r>
              <a:rPr lang="en-US" sz="2800" dirty="0">
                <a:solidFill>
                  <a:prstClr val="black"/>
                </a:solidFill>
              </a:rPr>
              <a:t> 2: </a:t>
            </a:r>
            <a:r>
              <a:rPr lang="en-US" sz="2800" dirty="0" err="1">
                <a:solidFill>
                  <a:prstClr val="black"/>
                </a:solidFill>
              </a:rPr>
              <a:t>Một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năm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làm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việc</a:t>
            </a:r>
            <a:r>
              <a:rPr lang="en-US" sz="2800" dirty="0">
                <a:solidFill>
                  <a:prstClr val="black"/>
                </a:solidFill>
              </a:rPr>
              <a:t>, </a:t>
            </a:r>
            <a:r>
              <a:rPr lang="en-US" sz="2800" dirty="0" err="1">
                <a:solidFill>
                  <a:prstClr val="black"/>
                </a:solidFill>
              </a:rPr>
              <a:t>nhà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trường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nên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tính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toán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để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anh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chị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em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trong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trường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có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ít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nhất</a:t>
            </a:r>
            <a:r>
              <a:rPr lang="en-US" sz="2800" dirty="0">
                <a:solidFill>
                  <a:prstClr val="black"/>
                </a:solidFill>
              </a:rPr>
              <a:t> 1 </a:t>
            </a:r>
            <a:r>
              <a:rPr lang="en-US" sz="2800" dirty="0" err="1">
                <a:solidFill>
                  <a:prstClr val="black"/>
                </a:solidFill>
              </a:rPr>
              <a:t>chuyến</a:t>
            </a:r>
            <a:r>
              <a:rPr lang="en-US" sz="2800" dirty="0">
                <a:solidFill>
                  <a:prstClr val="black"/>
                </a:solidFill>
              </a:rPr>
              <a:t> du </a:t>
            </a:r>
            <a:r>
              <a:rPr lang="en-US" sz="2800" dirty="0" err="1">
                <a:solidFill>
                  <a:prstClr val="black"/>
                </a:solidFill>
              </a:rPr>
              <a:t>lịch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cùng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nhau</a:t>
            </a:r>
            <a:r>
              <a:rPr lang="en-US" sz="2800" dirty="0">
                <a:solidFill>
                  <a:prstClr val="black"/>
                </a:solidFill>
              </a:rPr>
              <a:t>, </a:t>
            </a:r>
            <a:r>
              <a:rPr lang="en-US" sz="2800" dirty="0" err="1">
                <a:solidFill>
                  <a:prstClr val="black"/>
                </a:solidFill>
              </a:rPr>
              <a:t>không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được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dài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ngày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thì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ít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ra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cũng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được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ngắn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ngày</a:t>
            </a:r>
            <a:r>
              <a:rPr lang="en-US" sz="2800" dirty="0">
                <a:solidFill>
                  <a:prstClr val="black"/>
                </a:solidFill>
              </a:rPr>
              <a:t> ( </a:t>
            </a:r>
            <a:r>
              <a:rPr lang="en-US" sz="2800" dirty="0" err="1">
                <a:solidFill>
                  <a:prstClr val="black"/>
                </a:solidFill>
              </a:rPr>
              <a:t>kinh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phí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nhà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trường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hỗ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trợ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căn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nhắc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theo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tình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hình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thực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tế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của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trường</a:t>
            </a:r>
            <a:r>
              <a:rPr lang="en-US" sz="2800" dirty="0">
                <a:solidFill>
                  <a:prstClr val="black"/>
                </a:solidFill>
              </a:rPr>
              <a:t>, </a:t>
            </a:r>
            <a:r>
              <a:rPr lang="en-US" sz="2800" dirty="0" err="1">
                <a:solidFill>
                  <a:prstClr val="black"/>
                </a:solidFill>
              </a:rPr>
              <a:t>hỗ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trợ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như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thế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nào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để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anh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chị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em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có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cảm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giác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vui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vẻ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tự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nguyện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đăng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ký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tham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gia</a:t>
            </a:r>
            <a:r>
              <a:rPr lang="en-US" sz="2800" dirty="0">
                <a:solidFill>
                  <a:prstClr val="black"/>
                </a:solidFill>
              </a:rPr>
              <a:t>, </a:t>
            </a:r>
            <a:r>
              <a:rPr lang="en-US" sz="2800" dirty="0" err="1">
                <a:solidFill>
                  <a:prstClr val="black"/>
                </a:solidFill>
              </a:rPr>
              <a:t>chứ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đừng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để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mọi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người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bị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áp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lực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về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vấn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đề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tiền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bạc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khi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đi</a:t>
            </a:r>
            <a:r>
              <a:rPr lang="en-US" sz="2800" dirty="0">
                <a:solidFill>
                  <a:prstClr val="black"/>
                </a:solidFill>
              </a:rPr>
              <a:t> du </a:t>
            </a:r>
            <a:r>
              <a:rPr lang="en-US" sz="2800" dirty="0" err="1">
                <a:solidFill>
                  <a:prstClr val="black"/>
                </a:solidFill>
              </a:rPr>
              <a:t>lịch</a:t>
            </a:r>
            <a:r>
              <a:rPr lang="en-US" sz="2800" dirty="0">
                <a:solidFill>
                  <a:prstClr val="black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73946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4873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Tổ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TD,MT..; </a:t>
            </a:r>
            <a:r>
              <a:rPr lang="en-US" b="1" dirty="0" err="1" smtClean="0">
                <a:solidFill>
                  <a:srgbClr val="FF0000"/>
                </a:solidFill>
              </a:rPr>
              <a:t>Sử</a:t>
            </a:r>
            <a:r>
              <a:rPr lang="en-US" b="1" dirty="0" smtClean="0">
                <a:solidFill>
                  <a:srgbClr val="FF0000"/>
                </a:solidFill>
              </a:rPr>
              <a:t> ,</a:t>
            </a:r>
            <a:r>
              <a:rPr lang="en-US" b="1" dirty="0" err="1" smtClean="0">
                <a:solidFill>
                  <a:srgbClr val="FF0000"/>
                </a:solidFill>
              </a:rPr>
              <a:t>Địa,GDCD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066800"/>
            <a:ext cx="8305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1/ </a:t>
            </a:r>
            <a:r>
              <a:rPr lang="en-US" sz="2800" dirty="0" err="1"/>
              <a:t>Công</a:t>
            </a:r>
            <a:r>
              <a:rPr lang="en-US" sz="2800" dirty="0"/>
              <a:t> </a:t>
            </a:r>
            <a:r>
              <a:rPr lang="en-US" sz="2800" dirty="0" err="1"/>
              <a:t>đoàn</a:t>
            </a:r>
            <a:r>
              <a:rPr lang="en-US" sz="2800" dirty="0"/>
              <a:t> </a:t>
            </a:r>
            <a:r>
              <a:rPr lang="en-US" sz="2800" dirty="0" err="1"/>
              <a:t>tác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r>
              <a:rPr lang="en-US" sz="2800" dirty="0"/>
              <a:t> </a:t>
            </a:r>
            <a:r>
              <a:rPr lang="en-US" sz="2800" dirty="0" err="1"/>
              <a:t>phía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trường</a:t>
            </a:r>
            <a:r>
              <a:rPr lang="en-US" sz="2800" dirty="0"/>
              <a:t> </a:t>
            </a:r>
            <a:r>
              <a:rPr lang="en-US" sz="2800" dirty="0" err="1"/>
              <a:t>công</a:t>
            </a:r>
            <a:r>
              <a:rPr lang="en-US" sz="2800" dirty="0"/>
              <a:t> </a:t>
            </a:r>
            <a:r>
              <a:rPr lang="en-US" sz="2800" dirty="0" err="1"/>
              <a:t>khai</a:t>
            </a:r>
            <a:r>
              <a:rPr lang="en-US" sz="2800" dirty="0"/>
              <a:t> </a:t>
            </a:r>
            <a:r>
              <a:rPr lang="en-US" sz="2800" dirty="0" err="1"/>
              <a:t>tài</a:t>
            </a:r>
            <a:r>
              <a:rPr lang="en-US" sz="2800" dirty="0"/>
              <a:t> </a:t>
            </a:r>
            <a:r>
              <a:rPr lang="en-US" sz="2800" dirty="0" err="1"/>
              <a:t>chính</a:t>
            </a:r>
            <a:r>
              <a:rPr lang="en-US" sz="2800" dirty="0"/>
              <a:t> </a:t>
            </a:r>
            <a:r>
              <a:rPr lang="en-US" sz="2800" dirty="0" err="1"/>
              <a:t>mỗi</a:t>
            </a:r>
            <a:r>
              <a:rPr lang="en-US" sz="2800" dirty="0"/>
              <a:t> </a:t>
            </a:r>
            <a:r>
              <a:rPr lang="en-US" sz="2800" dirty="0" err="1"/>
              <a:t>tháng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cho</a:t>
            </a:r>
            <a:r>
              <a:rPr lang="en-US" sz="2800" dirty="0"/>
              <a:t> 1 </a:t>
            </a:r>
            <a:r>
              <a:rPr lang="en-US" sz="2800" dirty="0" err="1"/>
              <a:t>bảng</a:t>
            </a:r>
            <a:r>
              <a:rPr lang="en-US" sz="2800" dirty="0"/>
              <a:t> </a:t>
            </a:r>
            <a:r>
              <a:rPr lang="en-US" sz="2800" dirty="0" err="1"/>
              <a:t>lương</a:t>
            </a:r>
            <a:r>
              <a:rPr lang="en-US" sz="2800" dirty="0"/>
              <a:t> </a:t>
            </a:r>
            <a:r>
              <a:rPr lang="en-US" sz="2800" dirty="0" err="1"/>
              <a:t>treo</a:t>
            </a:r>
            <a:r>
              <a:rPr lang="en-US" sz="2800" dirty="0"/>
              <a:t> </a:t>
            </a:r>
            <a:r>
              <a:rPr lang="en-US" sz="2800" dirty="0" err="1"/>
              <a:t>tại</a:t>
            </a:r>
            <a:r>
              <a:rPr lang="en-US" sz="2800" dirty="0"/>
              <a:t> </a:t>
            </a:r>
            <a:r>
              <a:rPr lang="en-US" sz="2800" dirty="0" err="1"/>
              <a:t>phòng</a:t>
            </a:r>
            <a:r>
              <a:rPr lang="en-US" sz="2800" dirty="0"/>
              <a:t> </a:t>
            </a:r>
            <a:r>
              <a:rPr lang="en-US" sz="2800" dirty="0" err="1"/>
              <a:t>giáo</a:t>
            </a:r>
            <a:r>
              <a:rPr lang="en-US" sz="2800" dirty="0"/>
              <a:t> </a:t>
            </a:r>
            <a:r>
              <a:rPr lang="en-US" sz="2800" dirty="0" err="1" smtClean="0"/>
              <a:t>viên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09600" y="2653755"/>
            <a:ext cx="7848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</a:rPr>
              <a:t>2/ </a:t>
            </a:r>
            <a:r>
              <a:rPr lang="en-US" sz="2800" dirty="0" err="1">
                <a:solidFill>
                  <a:prstClr val="black"/>
                </a:solidFill>
              </a:rPr>
              <a:t>Công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đoàn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viên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muốn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được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đi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chuyến</a:t>
            </a:r>
            <a:r>
              <a:rPr lang="en-US" sz="2800" dirty="0">
                <a:solidFill>
                  <a:prstClr val="black"/>
                </a:solidFill>
              </a:rPr>
              <a:t> du </a:t>
            </a:r>
            <a:r>
              <a:rPr lang="en-US" sz="2800" dirty="0" err="1">
                <a:solidFill>
                  <a:prstClr val="black"/>
                </a:solidFill>
              </a:rPr>
              <a:t>lịch</a:t>
            </a:r>
            <a:r>
              <a:rPr lang="en-US" sz="2800" dirty="0">
                <a:solidFill>
                  <a:prstClr val="black"/>
                </a:solidFill>
              </a:rPr>
              <a:t> do </a:t>
            </a:r>
            <a:r>
              <a:rPr lang="en-US" sz="2800" dirty="0" err="1">
                <a:solidFill>
                  <a:prstClr val="black"/>
                </a:solidFill>
              </a:rPr>
              <a:t>trường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tài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trợ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để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nâng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cao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đời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sống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tinh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thần</a:t>
            </a:r>
            <a:r>
              <a:rPr lang="en-US" sz="2800" dirty="0">
                <a:solidFill>
                  <a:prstClr val="black"/>
                </a:solidFill>
              </a:rPr>
              <a:t>. 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3886200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3/ </a:t>
            </a:r>
            <a:r>
              <a:rPr lang="en-US" sz="2800" dirty="0" err="1">
                <a:solidFill>
                  <a:prstClr val="black"/>
                </a:solidFill>
              </a:rPr>
              <a:t>Việc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thực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hiện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nội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quy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cơ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quan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trường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học</a:t>
            </a:r>
            <a:r>
              <a:rPr lang="en-US" sz="2800" dirty="0">
                <a:solidFill>
                  <a:prstClr val="black"/>
                </a:solidFill>
              </a:rPr>
              <a:t> (</a:t>
            </a:r>
            <a:r>
              <a:rPr lang="en-US" sz="2800" dirty="0" err="1">
                <a:solidFill>
                  <a:prstClr val="black"/>
                </a:solidFill>
              </a:rPr>
              <a:t>kể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cả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hs</a:t>
            </a:r>
            <a:r>
              <a:rPr lang="en-US" sz="2800" dirty="0">
                <a:solidFill>
                  <a:prstClr val="black"/>
                </a:solidFill>
              </a:rPr>
              <a:t>) </a:t>
            </a:r>
            <a:r>
              <a:rPr lang="en-US" sz="2800" dirty="0" err="1">
                <a:solidFill>
                  <a:prstClr val="black"/>
                </a:solidFill>
              </a:rPr>
              <a:t>chưa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nghiêm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túc</a:t>
            </a:r>
            <a:r>
              <a:rPr lang="en-US" sz="2800" dirty="0">
                <a:solidFill>
                  <a:prstClr val="black"/>
                </a:solidFill>
              </a:rPr>
              <a:t>. </a:t>
            </a:r>
            <a:r>
              <a:rPr lang="en-US" sz="2800" dirty="0" err="1">
                <a:solidFill>
                  <a:prstClr val="black"/>
                </a:solidFill>
              </a:rPr>
              <a:t>Cần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có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biên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pháp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mạnh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và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thực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hiện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ngay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từ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bây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giờ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để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làm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nền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cho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năm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học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sau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98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0945" y="152400"/>
            <a:ext cx="86868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4/ </a:t>
            </a:r>
            <a:r>
              <a:rPr lang="en-US" sz="2400" dirty="0" err="1"/>
              <a:t>Gần</a:t>
            </a:r>
            <a:r>
              <a:rPr lang="en-US" sz="2400" dirty="0"/>
              <a:t> </a:t>
            </a:r>
            <a:r>
              <a:rPr lang="en-US" sz="2400" dirty="0" err="1"/>
              <a:t>đến</a:t>
            </a:r>
            <a:r>
              <a:rPr lang="en-US" sz="2400" dirty="0"/>
              <a:t> </a:t>
            </a:r>
            <a:r>
              <a:rPr lang="en-US" sz="2400" dirty="0" err="1"/>
              <a:t>giai</a:t>
            </a:r>
            <a:r>
              <a:rPr lang="en-US" sz="2400" dirty="0"/>
              <a:t> </a:t>
            </a:r>
            <a:r>
              <a:rPr lang="en-US" sz="2400" dirty="0" err="1"/>
              <a:t>đoạn</a:t>
            </a:r>
            <a:r>
              <a:rPr lang="en-US" sz="2400" dirty="0"/>
              <a:t> </a:t>
            </a:r>
            <a:r>
              <a:rPr lang="en-US" sz="2400" dirty="0" err="1"/>
              <a:t>cuối</a:t>
            </a:r>
            <a:r>
              <a:rPr lang="en-US" sz="2400" dirty="0"/>
              <a:t> </a:t>
            </a:r>
            <a:r>
              <a:rPr lang="en-US" sz="2400" dirty="0" err="1"/>
              <a:t>năm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, </a:t>
            </a:r>
            <a:r>
              <a:rPr lang="en-US" sz="2400" dirty="0" err="1"/>
              <a:t>ngoài</a:t>
            </a:r>
            <a:r>
              <a:rPr lang="en-US" sz="2400" dirty="0"/>
              <a:t>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/>
              <a:t>chuẩn</a:t>
            </a:r>
            <a:r>
              <a:rPr lang="en-US" sz="2400" dirty="0"/>
              <a:t> </a:t>
            </a:r>
            <a:r>
              <a:rPr lang="en-US" sz="2400" dirty="0" err="1"/>
              <a:t>bị</a:t>
            </a:r>
            <a:r>
              <a:rPr lang="en-US" sz="2400" dirty="0"/>
              <a:t> </a:t>
            </a:r>
            <a:r>
              <a:rPr lang="en-US" sz="2400" dirty="0" err="1"/>
              <a:t>hoàn</a:t>
            </a:r>
            <a:r>
              <a:rPr lang="en-US" sz="2400" dirty="0"/>
              <a:t> </a:t>
            </a:r>
            <a:r>
              <a:rPr lang="en-US" sz="2400" dirty="0" err="1"/>
              <a:t>tất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loại</a:t>
            </a:r>
            <a:r>
              <a:rPr lang="en-US" sz="2400" dirty="0"/>
              <a:t> </a:t>
            </a:r>
            <a:r>
              <a:rPr lang="en-US" sz="2400" u="sng" dirty="0" err="1">
                <a:hlinkClick r:id="rId2"/>
              </a:rPr>
              <a:t>hồ</a:t>
            </a:r>
            <a:r>
              <a:rPr lang="en-US" sz="2400" u="sng" dirty="0">
                <a:hlinkClick r:id="rId2"/>
              </a:rPr>
              <a:t> </a:t>
            </a:r>
            <a:r>
              <a:rPr lang="en-US" sz="2400" u="sng" dirty="0" err="1">
                <a:hlinkClick r:id="rId2"/>
              </a:rPr>
              <a:t>sơ</a:t>
            </a:r>
            <a:r>
              <a:rPr lang="en-US" sz="2400" u="sng" dirty="0">
                <a:hlinkClick r:id="rId2"/>
              </a:rPr>
              <a:t> </a:t>
            </a:r>
            <a:r>
              <a:rPr lang="en-US" sz="2400" u="sng" dirty="0" err="1">
                <a:hlinkClick r:id="rId2"/>
              </a:rPr>
              <a:t>sổ</a:t>
            </a:r>
            <a:r>
              <a:rPr lang="en-US" sz="2400" u="sng" dirty="0">
                <a:hlinkClick r:id="rId2"/>
              </a:rPr>
              <a:t> </a:t>
            </a:r>
            <a:r>
              <a:rPr lang="en-US" sz="2400" u="sng" dirty="0" err="1">
                <a:hlinkClick r:id="rId2"/>
              </a:rPr>
              <a:t>sách</a:t>
            </a:r>
            <a:r>
              <a:rPr lang="en-US" sz="2400" u="sng" dirty="0">
                <a:hlinkClick r:id="rId2"/>
              </a:rPr>
              <a:t>, 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/>
              <a:t>lấy</a:t>
            </a:r>
            <a:r>
              <a:rPr lang="en-US" sz="2400" dirty="0"/>
              <a:t> </a:t>
            </a:r>
            <a:r>
              <a:rPr lang="en-US" sz="2400" dirty="0" err="1"/>
              <a:t>điểm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cuối</a:t>
            </a:r>
            <a:r>
              <a:rPr lang="en-US" sz="2400" dirty="0"/>
              <a:t> </a:t>
            </a:r>
            <a:r>
              <a:rPr lang="en-US" sz="2400" dirty="0" err="1"/>
              <a:t>năm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sinh</a:t>
            </a:r>
            <a:r>
              <a:rPr lang="en-US" sz="2400" dirty="0"/>
              <a:t> </a:t>
            </a: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làm</a:t>
            </a:r>
            <a:r>
              <a:rPr lang="en-US" sz="2400" dirty="0"/>
              <a:t> </a:t>
            </a:r>
            <a:r>
              <a:rPr lang="en-US" sz="2400" dirty="0" err="1"/>
              <a:t>căn</a:t>
            </a:r>
            <a:r>
              <a:rPr lang="en-US" sz="2400" dirty="0"/>
              <a:t> </a:t>
            </a:r>
            <a:r>
              <a:rPr lang="en-US" sz="2400" dirty="0" err="1"/>
              <a:t>cứ</a:t>
            </a:r>
            <a:r>
              <a:rPr lang="en-US" sz="2400" dirty="0"/>
              <a:t> </a:t>
            </a:r>
            <a:r>
              <a:rPr lang="en-US" sz="2400" dirty="0" err="1"/>
              <a:t>đánh</a:t>
            </a:r>
            <a:r>
              <a:rPr lang="en-US" sz="2400" dirty="0"/>
              <a:t> </a:t>
            </a:r>
            <a:r>
              <a:rPr lang="en-US" sz="2400" dirty="0" err="1"/>
              <a:t>giá</a:t>
            </a:r>
            <a:r>
              <a:rPr lang="en-US" sz="2400" dirty="0"/>
              <a:t> </a:t>
            </a:r>
            <a:r>
              <a:rPr lang="en-US" sz="2400" dirty="0" err="1"/>
              <a:t>xếp</a:t>
            </a:r>
            <a:r>
              <a:rPr lang="en-US" sz="2400" dirty="0"/>
              <a:t> </a:t>
            </a:r>
            <a:r>
              <a:rPr lang="en-US" sz="2400" dirty="0" err="1"/>
              <a:t>loại</a:t>
            </a:r>
            <a:r>
              <a:rPr lang="en-US" sz="2400" dirty="0"/>
              <a:t> </a:t>
            </a:r>
            <a:r>
              <a:rPr lang="en-US" sz="2400" dirty="0" err="1"/>
              <a:t>giáo</a:t>
            </a:r>
            <a:r>
              <a:rPr lang="en-US" sz="2400" dirty="0"/>
              <a:t> </a:t>
            </a:r>
            <a:r>
              <a:rPr lang="en-US" sz="2400" dirty="0" err="1"/>
              <a:t>viên</a:t>
            </a:r>
            <a:r>
              <a:rPr lang="en-US" sz="2400" dirty="0"/>
              <a:t> </a:t>
            </a:r>
            <a:r>
              <a:rPr lang="en-US" sz="2400" dirty="0" err="1"/>
              <a:t>môn</a:t>
            </a:r>
            <a:r>
              <a:rPr lang="en-US" sz="2400" dirty="0"/>
              <a:t> </a:t>
            </a:r>
            <a:r>
              <a:rPr lang="en-US" sz="2400" dirty="0" err="1"/>
              <a:t>đó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vấn</a:t>
            </a:r>
            <a:r>
              <a:rPr lang="en-US" sz="2400" dirty="0"/>
              <a:t> </a:t>
            </a:r>
            <a:r>
              <a:rPr lang="en-US" sz="2400" dirty="0" err="1"/>
              <a:t>đề</a:t>
            </a:r>
            <a:r>
              <a:rPr lang="en-US" sz="2400" dirty="0"/>
              <a:t> </a:t>
            </a:r>
            <a:r>
              <a:rPr lang="en-US" sz="2400" dirty="0" err="1"/>
              <a:t>quan</a:t>
            </a:r>
            <a:r>
              <a:rPr lang="en-US" sz="2400" dirty="0"/>
              <a:t> </a:t>
            </a:r>
            <a:r>
              <a:rPr lang="en-US" sz="2400" dirty="0" err="1"/>
              <a:t>trọng</a:t>
            </a:r>
            <a:r>
              <a:rPr lang="en-US" sz="2400" dirty="0"/>
              <a:t> </a:t>
            </a:r>
            <a:r>
              <a:rPr lang="en-US" sz="2400" dirty="0" err="1"/>
              <a:t>nhất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mọi</a:t>
            </a:r>
            <a:r>
              <a:rPr lang="en-US" sz="2400" dirty="0"/>
              <a:t> </a:t>
            </a:r>
            <a:r>
              <a:rPr lang="en-US" sz="2400" dirty="0" err="1"/>
              <a:t>giáo</a:t>
            </a:r>
            <a:r>
              <a:rPr lang="en-US" sz="2400" dirty="0"/>
              <a:t> </a:t>
            </a:r>
            <a:r>
              <a:rPr lang="en-US" sz="2400" dirty="0" err="1"/>
              <a:t>viên</a:t>
            </a:r>
            <a:r>
              <a:rPr lang="en-US" sz="2400" dirty="0"/>
              <a:t> </a:t>
            </a:r>
            <a:r>
              <a:rPr lang="en-US" sz="2400" dirty="0" err="1"/>
              <a:t>quan</a:t>
            </a:r>
            <a:r>
              <a:rPr lang="en-US" sz="2400" dirty="0"/>
              <a:t> </a:t>
            </a:r>
            <a:r>
              <a:rPr lang="en-US" sz="2400" dirty="0" err="1"/>
              <a:t>tâm</a:t>
            </a:r>
            <a:r>
              <a:rPr lang="en-US" sz="2400" dirty="0"/>
              <a:t>, </a:t>
            </a:r>
            <a:r>
              <a:rPr lang="en-US" sz="2400" dirty="0" err="1"/>
              <a:t>vậy</a:t>
            </a:r>
            <a:r>
              <a:rPr lang="en-US" sz="2400" dirty="0"/>
              <a:t> </a:t>
            </a:r>
            <a:r>
              <a:rPr lang="en-US" sz="2400" dirty="0" err="1"/>
              <a:t>thì</a:t>
            </a:r>
            <a:r>
              <a:rPr lang="en-US" sz="2400" dirty="0"/>
              <a:t> </a:t>
            </a:r>
            <a:r>
              <a:rPr lang="en-US" sz="2400" dirty="0" err="1"/>
              <a:t>ngoài</a:t>
            </a:r>
            <a:r>
              <a:rPr lang="en-US" sz="2400" dirty="0"/>
              <a:t> </a:t>
            </a:r>
            <a:r>
              <a:rPr lang="en-US" sz="2400" dirty="0" err="1"/>
              <a:t>điểm</a:t>
            </a:r>
            <a:r>
              <a:rPr lang="en-US" sz="2400" dirty="0"/>
              <a:t> </a:t>
            </a:r>
            <a:r>
              <a:rPr lang="en-US" sz="2400" dirty="0" err="1"/>
              <a:t>trung</a:t>
            </a:r>
            <a:r>
              <a:rPr lang="en-US" sz="2400" dirty="0"/>
              <a:t> </a:t>
            </a:r>
            <a:r>
              <a:rPr lang="en-US" sz="2400" dirty="0" err="1"/>
              <a:t>bình</a:t>
            </a:r>
            <a:r>
              <a:rPr lang="en-US" sz="2400" dirty="0"/>
              <a:t> </a:t>
            </a:r>
            <a:r>
              <a:rPr lang="en-US" sz="2400" dirty="0" err="1"/>
              <a:t>môn</a:t>
            </a:r>
            <a:r>
              <a:rPr lang="en-US" sz="2400" dirty="0"/>
              <a:t> </a:t>
            </a:r>
            <a:r>
              <a:rPr lang="en-US" sz="2400" dirty="0" err="1"/>
              <a:t>ra</a:t>
            </a:r>
            <a:r>
              <a:rPr lang="en-US" sz="2400" dirty="0"/>
              <a:t> </a:t>
            </a:r>
            <a:r>
              <a:rPr lang="en-US" sz="2400" dirty="0" err="1"/>
              <a:t>mọi</a:t>
            </a:r>
            <a:r>
              <a:rPr lang="en-US" sz="2400" dirty="0"/>
              <a:t> </a:t>
            </a:r>
            <a:r>
              <a:rPr lang="en-US" sz="2400" dirty="0" err="1"/>
              <a:t>cố</a:t>
            </a:r>
            <a:r>
              <a:rPr lang="en-US" sz="2400" dirty="0"/>
              <a:t> </a:t>
            </a:r>
            <a:r>
              <a:rPr lang="en-US" sz="2400" dirty="0" err="1"/>
              <a:t>gắng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giáo</a:t>
            </a:r>
            <a:r>
              <a:rPr lang="en-US" sz="2400" dirty="0"/>
              <a:t> </a:t>
            </a:r>
            <a:r>
              <a:rPr lang="en-US" sz="2400" dirty="0" err="1"/>
              <a:t>viên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tất</a:t>
            </a:r>
            <a:r>
              <a:rPr lang="en-US" sz="2400" dirty="0"/>
              <a:t> </a:t>
            </a:r>
            <a:r>
              <a:rPr lang="en-US" sz="2400" dirty="0" err="1"/>
              <a:t>cả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hoạt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khác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trường</a:t>
            </a:r>
            <a:r>
              <a:rPr lang="en-US" sz="2400" dirty="0"/>
              <a:t> </a:t>
            </a:r>
            <a:r>
              <a:rPr lang="en-US" sz="2400" dirty="0" err="1"/>
              <a:t>thì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đánh</a:t>
            </a:r>
            <a:r>
              <a:rPr lang="en-US" sz="2400" dirty="0"/>
              <a:t> </a:t>
            </a:r>
            <a:r>
              <a:rPr lang="en-US" sz="2400" dirty="0" err="1"/>
              <a:t>giá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nhận</a:t>
            </a:r>
            <a:r>
              <a:rPr lang="en-US" sz="2400" dirty="0"/>
              <a:t>. </a:t>
            </a:r>
            <a:r>
              <a:rPr lang="en-US" sz="2400" dirty="0" err="1"/>
              <a:t>Lãnh</a:t>
            </a:r>
            <a:r>
              <a:rPr lang="en-US" sz="2400" dirty="0"/>
              <a:t> </a:t>
            </a:r>
            <a:r>
              <a:rPr lang="en-US" sz="2400" dirty="0" err="1"/>
              <a:t>đạo</a:t>
            </a:r>
            <a:r>
              <a:rPr lang="en-US" sz="2400" dirty="0"/>
              <a:t> </a:t>
            </a:r>
            <a:r>
              <a:rPr lang="en-US" sz="2400" dirty="0" err="1"/>
              <a:t>trường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lấy</a:t>
            </a:r>
            <a:r>
              <a:rPr lang="en-US" sz="2400" dirty="0"/>
              <a:t> </a:t>
            </a:r>
            <a:r>
              <a:rPr lang="en-US" sz="2400" dirty="0" err="1"/>
              <a:t>kết</a:t>
            </a:r>
            <a:r>
              <a:rPr lang="en-US" sz="2400" dirty="0"/>
              <a:t> </a:t>
            </a:r>
            <a:r>
              <a:rPr lang="en-US" sz="2400" dirty="0" err="1"/>
              <a:t>quả</a:t>
            </a:r>
            <a:r>
              <a:rPr lang="en-US" sz="2400" dirty="0"/>
              <a:t> </a:t>
            </a:r>
            <a:r>
              <a:rPr lang="en-US" sz="2400" dirty="0" err="1"/>
              <a:t>cuối</a:t>
            </a:r>
            <a:r>
              <a:rPr lang="en-US" sz="2400" dirty="0"/>
              <a:t> </a:t>
            </a:r>
            <a:r>
              <a:rPr lang="en-US" sz="2400" dirty="0" err="1"/>
              <a:t>năm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sinh</a:t>
            </a:r>
            <a:r>
              <a:rPr lang="en-US" sz="2400" dirty="0"/>
              <a:t> </a:t>
            </a:r>
            <a:r>
              <a:rPr lang="en-US" sz="2400" dirty="0" err="1"/>
              <a:t>làm</a:t>
            </a:r>
            <a:r>
              <a:rPr lang="en-US" sz="2400" dirty="0"/>
              <a:t> </a:t>
            </a:r>
            <a:r>
              <a:rPr lang="en-US" sz="2400" dirty="0" err="1"/>
              <a:t>căn</a:t>
            </a:r>
            <a:r>
              <a:rPr lang="en-US" sz="2400" dirty="0"/>
              <a:t> </a:t>
            </a:r>
            <a:r>
              <a:rPr lang="en-US" sz="2400" dirty="0" err="1"/>
              <a:t>cứ</a:t>
            </a:r>
            <a:r>
              <a:rPr lang="en-US" sz="2400" dirty="0"/>
              <a:t> </a:t>
            </a:r>
            <a:r>
              <a:rPr lang="en-US" sz="2400" dirty="0" err="1"/>
              <a:t>đánh</a:t>
            </a:r>
            <a:r>
              <a:rPr lang="en-US" sz="2400" dirty="0"/>
              <a:t> </a:t>
            </a:r>
            <a:r>
              <a:rPr lang="en-US" sz="2400" dirty="0" err="1"/>
              <a:t>giá</a:t>
            </a:r>
            <a:r>
              <a:rPr lang="en-US" sz="2400" dirty="0"/>
              <a:t> </a:t>
            </a:r>
            <a:r>
              <a:rPr lang="en-US" sz="2400" dirty="0" err="1"/>
              <a:t>xếp</a:t>
            </a:r>
            <a:r>
              <a:rPr lang="en-US" sz="2400" dirty="0"/>
              <a:t> </a:t>
            </a:r>
            <a:r>
              <a:rPr lang="en-US" sz="2400" dirty="0" err="1"/>
              <a:t>loại</a:t>
            </a:r>
            <a:r>
              <a:rPr lang="en-US" sz="2400" dirty="0"/>
              <a:t> </a:t>
            </a:r>
            <a:r>
              <a:rPr lang="en-US" sz="2400" dirty="0" err="1"/>
              <a:t>giáo</a:t>
            </a:r>
            <a:r>
              <a:rPr lang="en-US" sz="2400" dirty="0"/>
              <a:t> </a:t>
            </a:r>
            <a:r>
              <a:rPr lang="en-US" sz="2400" dirty="0" err="1"/>
              <a:t>viên</a:t>
            </a:r>
            <a:r>
              <a:rPr lang="en-US" sz="2400" dirty="0"/>
              <a:t> hay </a:t>
            </a:r>
            <a:r>
              <a:rPr lang="en-US" sz="2400" dirty="0" err="1"/>
              <a:t>không</a:t>
            </a:r>
            <a:r>
              <a:rPr lang="en-US" sz="2400" dirty="0" smtClean="0"/>
              <a:t>?</a:t>
            </a:r>
            <a:endParaRPr lang="en-US" sz="2400" dirty="0"/>
          </a:p>
          <a:p>
            <a:pPr algn="just"/>
            <a:r>
              <a:rPr lang="en-US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399" y="3276600"/>
            <a:ext cx="844434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5/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/>
              <a:t>sắp</a:t>
            </a:r>
            <a:r>
              <a:rPr lang="en-US" sz="2400" dirty="0"/>
              <a:t> </a:t>
            </a:r>
            <a:r>
              <a:rPr lang="en-US" sz="2400" dirty="0" err="1"/>
              <a:t>xếp</a:t>
            </a:r>
            <a:r>
              <a:rPr lang="en-US" sz="2400" dirty="0"/>
              <a:t> </a:t>
            </a:r>
            <a:r>
              <a:rPr lang="en-US" sz="2400" dirty="0" err="1"/>
              <a:t>thời</a:t>
            </a:r>
            <a:r>
              <a:rPr lang="en-US" sz="2400" dirty="0"/>
              <a:t> </a:t>
            </a:r>
            <a:r>
              <a:rPr lang="en-US" sz="2400" dirty="0" err="1"/>
              <a:t>khóa</a:t>
            </a:r>
            <a:r>
              <a:rPr lang="en-US" sz="2400" dirty="0"/>
              <a:t> </a:t>
            </a:r>
            <a:r>
              <a:rPr lang="en-US" sz="2400" dirty="0" err="1"/>
              <a:t>biểu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giáo</a:t>
            </a:r>
            <a:r>
              <a:rPr lang="en-US" sz="2400" dirty="0"/>
              <a:t> </a:t>
            </a:r>
            <a:r>
              <a:rPr lang="en-US" sz="2400" dirty="0" err="1"/>
              <a:t>viên</a:t>
            </a:r>
            <a:r>
              <a:rPr lang="en-US" sz="2400" dirty="0"/>
              <a:t> </a:t>
            </a:r>
            <a:r>
              <a:rPr lang="en-US" sz="2400" dirty="0" err="1"/>
              <a:t>sống</a:t>
            </a:r>
            <a:r>
              <a:rPr lang="en-US" sz="2400" dirty="0"/>
              <a:t>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err="1"/>
              <a:t>xã</a:t>
            </a:r>
            <a:r>
              <a:rPr lang="en-US" sz="2400" dirty="0"/>
              <a:t> </a:t>
            </a:r>
            <a:r>
              <a:rPr lang="en-US" sz="2400" dirty="0" err="1"/>
              <a:t>trải</a:t>
            </a:r>
            <a:r>
              <a:rPr lang="en-US" sz="2400" dirty="0"/>
              <a:t> </a:t>
            </a:r>
            <a:r>
              <a:rPr lang="en-US" sz="2400" dirty="0" err="1"/>
              <a:t>dàn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đầu</a:t>
            </a:r>
            <a:r>
              <a:rPr lang="en-US" sz="2400" dirty="0"/>
              <a:t> </a:t>
            </a:r>
            <a:r>
              <a:rPr lang="en-US" sz="2400" dirty="0" err="1"/>
              <a:t>tuần</a:t>
            </a:r>
            <a:r>
              <a:rPr lang="en-US" sz="2400" dirty="0"/>
              <a:t> </a:t>
            </a:r>
            <a:r>
              <a:rPr lang="en-US" sz="2400" dirty="0" err="1"/>
              <a:t>đến</a:t>
            </a:r>
            <a:r>
              <a:rPr lang="en-US" sz="2400" dirty="0"/>
              <a:t> </a:t>
            </a:r>
            <a:r>
              <a:rPr lang="en-US" sz="2400" dirty="0" err="1"/>
              <a:t>cuối</a:t>
            </a:r>
            <a:r>
              <a:rPr lang="en-US" sz="2400" dirty="0"/>
              <a:t> </a:t>
            </a:r>
            <a:r>
              <a:rPr lang="en-US" sz="2400" dirty="0" err="1"/>
              <a:t>tuần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sắp</a:t>
            </a:r>
            <a:r>
              <a:rPr lang="en-US" sz="2400" dirty="0"/>
              <a:t> </a:t>
            </a:r>
            <a:r>
              <a:rPr lang="en-US" sz="2400" dirty="0" err="1"/>
              <a:t>xếp</a:t>
            </a:r>
            <a:r>
              <a:rPr lang="en-US" sz="2400" dirty="0"/>
              <a:t> </a:t>
            </a:r>
            <a:r>
              <a:rPr lang="en-US" sz="2400" dirty="0" err="1"/>
              <a:t>hầu</a:t>
            </a:r>
            <a:r>
              <a:rPr lang="en-US" sz="2400" dirty="0"/>
              <a:t> </a:t>
            </a:r>
            <a:r>
              <a:rPr lang="en-US" sz="2400" dirty="0" err="1"/>
              <a:t>như</a:t>
            </a:r>
            <a:r>
              <a:rPr lang="en-US" sz="2400" dirty="0"/>
              <a:t> </a:t>
            </a:r>
            <a:r>
              <a:rPr lang="en-US" sz="2400" dirty="0" err="1"/>
              <a:t>tiết</a:t>
            </a:r>
            <a:r>
              <a:rPr lang="en-US" sz="2400" dirty="0"/>
              <a:t> 1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tiết</a:t>
            </a:r>
            <a:r>
              <a:rPr lang="en-US" sz="2400" dirty="0"/>
              <a:t> </a:t>
            </a:r>
            <a:r>
              <a:rPr lang="en-US" sz="2400" dirty="0" err="1"/>
              <a:t>cuối</a:t>
            </a:r>
            <a:r>
              <a:rPr lang="en-US" sz="2400" dirty="0"/>
              <a:t>, </a:t>
            </a:r>
            <a:r>
              <a:rPr lang="en-US" sz="2400" dirty="0" err="1"/>
              <a:t>mặc</a:t>
            </a:r>
            <a:r>
              <a:rPr lang="en-US" sz="2400" dirty="0"/>
              <a:t> </a:t>
            </a:r>
            <a:r>
              <a:rPr lang="en-US" sz="2400" dirty="0" err="1"/>
              <a:t>dù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xin</a:t>
            </a:r>
            <a:r>
              <a:rPr lang="en-US" sz="2400" dirty="0"/>
              <a:t>, </a:t>
            </a:r>
            <a:r>
              <a:rPr lang="en-US" sz="2400" dirty="0" err="1"/>
              <a:t>nhưng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1 </a:t>
            </a:r>
            <a:r>
              <a:rPr lang="en-US" sz="2400" dirty="0" err="1"/>
              <a:t>hoặc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lần</a:t>
            </a:r>
            <a:r>
              <a:rPr lang="en-US" sz="2400" dirty="0"/>
              <a:t> </a:t>
            </a:r>
            <a:r>
              <a:rPr lang="en-US" sz="2400" dirty="0" err="1"/>
              <a:t>rồi</a:t>
            </a:r>
            <a:r>
              <a:rPr lang="en-US" sz="2400" dirty="0"/>
              <a:t> </a:t>
            </a:r>
            <a:r>
              <a:rPr lang="en-US" sz="2400" dirty="0" err="1"/>
              <a:t>lại</a:t>
            </a:r>
            <a:r>
              <a:rPr lang="en-US" sz="2400" dirty="0"/>
              <a:t> </a:t>
            </a:r>
            <a:r>
              <a:rPr lang="en-US" sz="2400" dirty="0" err="1"/>
              <a:t>ưu</a:t>
            </a:r>
            <a:r>
              <a:rPr lang="en-US" sz="2400" dirty="0"/>
              <a:t> </a:t>
            </a:r>
            <a:r>
              <a:rPr lang="en-US" sz="2400" dirty="0" err="1"/>
              <a:t>tiên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giáo</a:t>
            </a:r>
            <a:r>
              <a:rPr lang="en-US" sz="2400" dirty="0"/>
              <a:t> </a:t>
            </a:r>
            <a:r>
              <a:rPr lang="en-US" sz="2400" dirty="0" err="1"/>
              <a:t>viên</a:t>
            </a:r>
            <a:r>
              <a:rPr lang="en-US" sz="2400" dirty="0"/>
              <a:t>. </a:t>
            </a:r>
            <a:r>
              <a:rPr lang="en-US" sz="2400" dirty="0" err="1"/>
              <a:t>Rằng</a:t>
            </a:r>
            <a:r>
              <a:rPr lang="en-US" sz="2400" dirty="0"/>
              <a:t> </a:t>
            </a:r>
            <a:r>
              <a:rPr lang="en-US" sz="2400" dirty="0" err="1"/>
              <a:t>giáo</a:t>
            </a:r>
            <a:r>
              <a:rPr lang="en-US" sz="2400" dirty="0"/>
              <a:t> </a:t>
            </a:r>
            <a:r>
              <a:rPr lang="en-US" sz="2400" dirty="0" err="1"/>
              <a:t>viên</a:t>
            </a:r>
            <a:r>
              <a:rPr lang="en-US" sz="2400" dirty="0"/>
              <a:t>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err="1"/>
              <a:t>đảo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nhu</a:t>
            </a:r>
            <a:r>
              <a:rPr lang="en-US" sz="2400" dirty="0"/>
              <a:t> </a:t>
            </a:r>
            <a:r>
              <a:rPr lang="en-US" sz="2400" dirty="0" err="1"/>
              <a:t>cầu</a:t>
            </a:r>
            <a:r>
              <a:rPr lang="en-US" sz="2400" dirty="0"/>
              <a:t> </a:t>
            </a:r>
            <a:r>
              <a:rPr lang="en-US" sz="2400" dirty="0" err="1"/>
              <a:t>đi</a:t>
            </a:r>
            <a:r>
              <a:rPr lang="en-US" sz="2400" dirty="0"/>
              <a:t> </a:t>
            </a:r>
            <a:r>
              <a:rPr lang="en-US" sz="2400" dirty="0" err="1"/>
              <a:t>lại</a:t>
            </a:r>
            <a:r>
              <a:rPr lang="en-US" sz="2400" dirty="0"/>
              <a:t> </a:t>
            </a:r>
            <a:r>
              <a:rPr lang="en-US" sz="2400" dirty="0" err="1"/>
              <a:t>nên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sắp</a:t>
            </a:r>
            <a:r>
              <a:rPr lang="en-US" sz="2400" dirty="0"/>
              <a:t> </a:t>
            </a:r>
            <a:r>
              <a:rPr lang="en-US" sz="2400" dirty="0" err="1"/>
              <a:t>xếp</a:t>
            </a:r>
            <a:r>
              <a:rPr lang="en-US" sz="2400" dirty="0"/>
              <a:t> </a:t>
            </a:r>
            <a:r>
              <a:rPr lang="en-US" sz="2400" dirty="0" err="1"/>
              <a:t>gọn</a:t>
            </a:r>
            <a:r>
              <a:rPr lang="en-US" sz="2400" dirty="0"/>
              <a:t> </a:t>
            </a:r>
            <a:r>
              <a:rPr lang="en-US" sz="2400" dirty="0" err="1"/>
              <a:t>gàng</a:t>
            </a:r>
            <a:r>
              <a:rPr lang="en-US" sz="2400" dirty="0"/>
              <a:t> </a:t>
            </a:r>
            <a:r>
              <a:rPr lang="en-US" sz="2400" dirty="0" err="1"/>
              <a:t>như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giáo</a:t>
            </a:r>
            <a:r>
              <a:rPr lang="en-US" sz="2400" dirty="0"/>
              <a:t> </a:t>
            </a:r>
            <a:r>
              <a:rPr lang="en-US" sz="2400" dirty="0" err="1"/>
              <a:t>viên</a:t>
            </a:r>
            <a:r>
              <a:rPr lang="en-US" sz="2400" dirty="0"/>
              <a:t> </a:t>
            </a:r>
            <a:r>
              <a:rPr lang="en-US" sz="2400" dirty="0" err="1"/>
              <a:t>khác</a:t>
            </a:r>
            <a:r>
              <a:rPr lang="en-US" sz="2400" dirty="0"/>
              <a:t>. </a:t>
            </a:r>
            <a:r>
              <a:rPr lang="en-US" sz="2400" dirty="0" err="1"/>
              <a:t>Vậy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năm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tới</a:t>
            </a:r>
            <a:r>
              <a:rPr lang="en-US" sz="2400" dirty="0"/>
              <a:t> </a:t>
            </a:r>
            <a:r>
              <a:rPr lang="en-US" sz="2400" dirty="0" err="1"/>
              <a:t>phía</a:t>
            </a:r>
            <a:r>
              <a:rPr lang="en-US" sz="2400" dirty="0"/>
              <a:t> </a:t>
            </a:r>
            <a:r>
              <a:rPr lang="en-US" sz="2400" dirty="0" err="1"/>
              <a:t>nhà</a:t>
            </a:r>
            <a:r>
              <a:rPr lang="en-US" sz="2400" dirty="0"/>
              <a:t> </a:t>
            </a:r>
            <a:r>
              <a:rPr lang="en-US" sz="2400" dirty="0" err="1"/>
              <a:t>trường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sắp</a:t>
            </a:r>
            <a:r>
              <a:rPr lang="en-US" sz="2400" dirty="0"/>
              <a:t> </a:t>
            </a:r>
            <a:r>
              <a:rPr lang="en-US" sz="2400" dirty="0" err="1"/>
              <a:t>xếp</a:t>
            </a:r>
            <a:r>
              <a:rPr lang="en-US" sz="2400" dirty="0"/>
              <a:t> </a:t>
            </a:r>
            <a:r>
              <a:rPr lang="en-US" sz="2400" dirty="0" err="1"/>
              <a:t>như</a:t>
            </a:r>
            <a:r>
              <a:rPr lang="en-US" sz="2400" dirty="0"/>
              <a:t> </a:t>
            </a:r>
            <a:r>
              <a:rPr lang="en-US" sz="2400" dirty="0" err="1"/>
              <a:t>thế</a:t>
            </a:r>
            <a:r>
              <a:rPr lang="en-US" sz="2400" dirty="0"/>
              <a:t> </a:t>
            </a:r>
            <a:r>
              <a:rPr lang="en-US" sz="2400" dirty="0" err="1"/>
              <a:t>nào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bằng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giáo</a:t>
            </a:r>
            <a:r>
              <a:rPr lang="en-US" sz="2400" dirty="0"/>
              <a:t> </a:t>
            </a:r>
            <a:r>
              <a:rPr lang="en-US" sz="2400" dirty="0" err="1"/>
              <a:t>viên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28163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69273"/>
            <a:ext cx="8763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/>
              <a:t>6/ </a:t>
            </a:r>
            <a:r>
              <a:rPr lang="en-US" sz="2200" dirty="0" err="1"/>
              <a:t>Sắp</a:t>
            </a:r>
            <a:r>
              <a:rPr lang="en-US" sz="2200" dirty="0"/>
              <a:t> </a:t>
            </a:r>
            <a:r>
              <a:rPr lang="en-US" sz="2200" dirty="0" err="1"/>
              <a:t>thi</a:t>
            </a:r>
            <a:r>
              <a:rPr lang="en-US" sz="2200" dirty="0"/>
              <a:t> </a:t>
            </a:r>
            <a:r>
              <a:rPr lang="en-US" sz="2200" dirty="0" err="1"/>
              <a:t>Học</a:t>
            </a:r>
            <a:r>
              <a:rPr lang="en-US" sz="2200" dirty="0"/>
              <a:t> </a:t>
            </a:r>
            <a:r>
              <a:rPr lang="en-US" sz="2200" dirty="0" err="1"/>
              <a:t>Kì</a:t>
            </a:r>
            <a:r>
              <a:rPr lang="en-US" sz="2200" dirty="0"/>
              <a:t> 2 </a:t>
            </a:r>
            <a:r>
              <a:rPr lang="en-US" sz="2200" dirty="0" err="1"/>
              <a:t>giáo</a:t>
            </a:r>
            <a:r>
              <a:rPr lang="en-US" sz="2200" dirty="0"/>
              <a:t> </a:t>
            </a:r>
            <a:r>
              <a:rPr lang="en-US" sz="2200" dirty="0" err="1"/>
              <a:t>viên</a:t>
            </a:r>
            <a:r>
              <a:rPr lang="en-US" sz="2200" dirty="0"/>
              <a:t> </a:t>
            </a:r>
            <a:r>
              <a:rPr lang="en-US" sz="2200" dirty="0" err="1"/>
              <a:t>quan</a:t>
            </a:r>
            <a:r>
              <a:rPr lang="en-US" sz="2200" dirty="0"/>
              <a:t> </a:t>
            </a:r>
            <a:r>
              <a:rPr lang="en-US" sz="2200" dirty="0" err="1"/>
              <a:t>tâm</a:t>
            </a:r>
            <a:r>
              <a:rPr lang="en-US" sz="2200" dirty="0"/>
              <a:t> </a:t>
            </a:r>
            <a:r>
              <a:rPr lang="en-US" sz="2200" dirty="0" err="1"/>
              <a:t>là</a:t>
            </a:r>
            <a:r>
              <a:rPr lang="en-US" sz="2200" dirty="0"/>
              <a:t> </a:t>
            </a:r>
            <a:r>
              <a:rPr lang="en-US" sz="2200" dirty="0" err="1"/>
              <a:t>mỗi</a:t>
            </a:r>
            <a:r>
              <a:rPr lang="en-US" sz="2200" dirty="0"/>
              <a:t> </a:t>
            </a:r>
            <a:r>
              <a:rPr lang="en-US" sz="2200" dirty="0" err="1"/>
              <a:t>phòng</a:t>
            </a:r>
            <a:r>
              <a:rPr lang="en-US" sz="2200" dirty="0"/>
              <a:t> </a:t>
            </a:r>
            <a:r>
              <a:rPr lang="en-US" sz="2200" dirty="0" err="1"/>
              <a:t>thi</a:t>
            </a:r>
            <a:r>
              <a:rPr lang="en-US" sz="2200" dirty="0"/>
              <a:t> </a:t>
            </a:r>
            <a:r>
              <a:rPr lang="en-US" sz="2200" dirty="0" err="1"/>
              <a:t>nên</a:t>
            </a:r>
            <a:r>
              <a:rPr lang="en-US" sz="2200" dirty="0"/>
              <a:t> </a:t>
            </a:r>
            <a:r>
              <a:rPr lang="en-US" sz="2200" dirty="0" err="1"/>
              <a:t>có</a:t>
            </a:r>
            <a:r>
              <a:rPr lang="en-US" sz="2200" dirty="0"/>
              <a:t> 2 </a:t>
            </a:r>
            <a:r>
              <a:rPr lang="en-US" sz="2200" dirty="0" err="1"/>
              <a:t>giám</a:t>
            </a:r>
            <a:r>
              <a:rPr lang="en-US" sz="2200" dirty="0"/>
              <a:t> </a:t>
            </a:r>
            <a:r>
              <a:rPr lang="en-US" sz="2200" dirty="0" err="1"/>
              <a:t>thị</a:t>
            </a:r>
            <a:r>
              <a:rPr lang="en-US" sz="2200" dirty="0"/>
              <a:t> </a:t>
            </a:r>
            <a:r>
              <a:rPr lang="en-US" sz="2200" dirty="0" err="1"/>
              <a:t>mới</a:t>
            </a:r>
            <a:r>
              <a:rPr lang="en-US" sz="2200" dirty="0"/>
              <a:t> </a:t>
            </a:r>
            <a:r>
              <a:rPr lang="en-US" sz="2200" dirty="0" err="1"/>
              <a:t>đảm</a:t>
            </a:r>
            <a:r>
              <a:rPr lang="en-US" sz="2200" dirty="0"/>
              <a:t> </a:t>
            </a:r>
            <a:r>
              <a:rPr lang="en-US" sz="2200" dirty="0" err="1"/>
              <a:t>bảo</a:t>
            </a:r>
            <a:r>
              <a:rPr lang="en-US" sz="2200" dirty="0"/>
              <a:t> </a:t>
            </a:r>
            <a:r>
              <a:rPr lang="en-US" sz="2200" dirty="0" err="1"/>
              <a:t>đúng</a:t>
            </a:r>
            <a:r>
              <a:rPr lang="en-US" sz="2200" dirty="0"/>
              <a:t> </a:t>
            </a:r>
            <a:r>
              <a:rPr lang="en-US" sz="2200" dirty="0" err="1"/>
              <a:t>chất</a:t>
            </a:r>
            <a:r>
              <a:rPr lang="en-US" sz="2200" dirty="0"/>
              <a:t> </a:t>
            </a:r>
            <a:r>
              <a:rPr lang="en-US" sz="2200" dirty="0" err="1"/>
              <a:t>lượng</a:t>
            </a:r>
            <a:r>
              <a:rPr lang="en-US" sz="2200" dirty="0"/>
              <a:t> </a:t>
            </a:r>
            <a:r>
              <a:rPr lang="en-US" sz="2200" dirty="0" err="1"/>
              <a:t>và</a:t>
            </a:r>
            <a:r>
              <a:rPr lang="en-US" sz="2200" dirty="0"/>
              <a:t> </a:t>
            </a:r>
            <a:r>
              <a:rPr lang="en-US" sz="2200" dirty="0" err="1"/>
              <a:t>đảm</a:t>
            </a:r>
            <a:r>
              <a:rPr lang="en-US" sz="2200" dirty="0"/>
              <a:t> </a:t>
            </a:r>
            <a:r>
              <a:rPr lang="en-US" sz="2200" dirty="0" err="1"/>
              <a:t>bảo</a:t>
            </a:r>
            <a:r>
              <a:rPr lang="en-US" sz="2200" dirty="0"/>
              <a:t> </a:t>
            </a:r>
            <a:r>
              <a:rPr lang="en-US" sz="2200" dirty="0" err="1"/>
              <a:t>coi</a:t>
            </a:r>
            <a:r>
              <a:rPr lang="en-US" sz="2200" dirty="0"/>
              <a:t> </a:t>
            </a:r>
            <a:r>
              <a:rPr lang="en-US" sz="2200" dirty="0" err="1"/>
              <a:t>thi</a:t>
            </a:r>
            <a:r>
              <a:rPr lang="en-US" sz="2200" dirty="0"/>
              <a:t> </a:t>
            </a:r>
            <a:r>
              <a:rPr lang="en-US" sz="2200" dirty="0" err="1"/>
              <a:t>nghiêm</a:t>
            </a:r>
            <a:r>
              <a:rPr lang="en-US" sz="2200" dirty="0"/>
              <a:t> </a:t>
            </a:r>
            <a:r>
              <a:rPr lang="en-US" sz="2200" dirty="0" err="1"/>
              <a:t>túc</a:t>
            </a:r>
            <a:r>
              <a:rPr lang="en-US" sz="2200" dirty="0"/>
              <a:t>, </a:t>
            </a:r>
            <a:r>
              <a:rPr lang="en-US" sz="2200" dirty="0" err="1"/>
              <a:t>tránh</a:t>
            </a:r>
            <a:r>
              <a:rPr lang="en-US" sz="2200" dirty="0"/>
              <a:t> </a:t>
            </a:r>
            <a:r>
              <a:rPr lang="en-US" sz="2200" dirty="0" err="1"/>
              <a:t>tình</a:t>
            </a:r>
            <a:r>
              <a:rPr lang="en-US" sz="2200" dirty="0"/>
              <a:t> </a:t>
            </a:r>
            <a:r>
              <a:rPr lang="en-US" sz="2200" dirty="0" err="1"/>
              <a:t>trạng</a:t>
            </a:r>
            <a:r>
              <a:rPr lang="en-US" sz="2200" dirty="0"/>
              <a:t> 1 </a:t>
            </a:r>
            <a:r>
              <a:rPr lang="en-US" sz="2200" dirty="0" err="1"/>
              <a:t>giám</a:t>
            </a:r>
            <a:r>
              <a:rPr lang="en-US" sz="2200" dirty="0"/>
              <a:t> </a:t>
            </a:r>
            <a:r>
              <a:rPr lang="en-US" sz="2200" dirty="0" err="1"/>
              <a:t>thị</a:t>
            </a:r>
            <a:r>
              <a:rPr lang="en-US" sz="2200" dirty="0"/>
              <a:t> </a:t>
            </a:r>
            <a:r>
              <a:rPr lang="en-US" sz="2200" dirty="0" err="1"/>
              <a:t>học</a:t>
            </a:r>
            <a:r>
              <a:rPr lang="en-US" sz="2200" dirty="0"/>
              <a:t> </a:t>
            </a:r>
            <a:r>
              <a:rPr lang="en-US" sz="2200" dirty="0" err="1"/>
              <a:t>sinh</a:t>
            </a:r>
            <a:r>
              <a:rPr lang="en-US" sz="2200" dirty="0"/>
              <a:t> </a:t>
            </a:r>
            <a:r>
              <a:rPr lang="en-US" sz="2200" dirty="0" err="1"/>
              <a:t>ngồi</a:t>
            </a:r>
            <a:r>
              <a:rPr lang="en-US" sz="2200" dirty="0"/>
              <a:t> </a:t>
            </a:r>
            <a:r>
              <a:rPr lang="en-US" sz="2200" dirty="0" err="1"/>
              <a:t>gần</a:t>
            </a:r>
            <a:r>
              <a:rPr lang="en-US" sz="2200" dirty="0"/>
              <a:t> </a:t>
            </a:r>
            <a:r>
              <a:rPr lang="en-US" sz="2200" dirty="0" err="1"/>
              <a:t>nhau</a:t>
            </a:r>
            <a:r>
              <a:rPr lang="en-US" sz="2200" dirty="0"/>
              <a:t> </a:t>
            </a:r>
            <a:r>
              <a:rPr lang="en-US" sz="2200" dirty="0" err="1"/>
              <a:t>coi</a:t>
            </a:r>
            <a:r>
              <a:rPr lang="en-US" sz="2200" dirty="0"/>
              <a:t> </a:t>
            </a:r>
            <a:r>
              <a:rPr lang="en-US" sz="2200" dirty="0" err="1"/>
              <a:t>dễ</a:t>
            </a:r>
            <a:r>
              <a:rPr lang="en-US" sz="2200" dirty="0"/>
              <a:t> </a:t>
            </a:r>
            <a:r>
              <a:rPr lang="en-US" sz="2200" dirty="0" err="1"/>
              <a:t>tạo</a:t>
            </a:r>
            <a:r>
              <a:rPr lang="en-US" sz="2200" dirty="0"/>
              <a:t> </a:t>
            </a:r>
            <a:r>
              <a:rPr lang="en-US" sz="2200" dirty="0" err="1"/>
              <a:t>điều</a:t>
            </a:r>
            <a:r>
              <a:rPr lang="en-US" sz="2200" dirty="0"/>
              <a:t> </a:t>
            </a:r>
            <a:r>
              <a:rPr lang="en-US" sz="2200" dirty="0" err="1"/>
              <a:t>kiện</a:t>
            </a:r>
            <a:r>
              <a:rPr lang="en-US" sz="2200" dirty="0"/>
              <a:t> </a:t>
            </a:r>
            <a:r>
              <a:rPr lang="en-US" sz="2200" dirty="0" err="1"/>
              <a:t>cho</a:t>
            </a:r>
            <a:r>
              <a:rPr lang="en-US" sz="2200" dirty="0"/>
              <a:t> </a:t>
            </a:r>
            <a:r>
              <a:rPr lang="en-US" sz="2200" dirty="0" err="1"/>
              <a:t>học</a:t>
            </a:r>
            <a:r>
              <a:rPr lang="en-US" sz="2200" dirty="0"/>
              <a:t> </a:t>
            </a:r>
            <a:r>
              <a:rPr lang="en-US" sz="2200" dirty="0" err="1"/>
              <a:t>sinh</a:t>
            </a:r>
            <a:r>
              <a:rPr lang="en-US" sz="2200" dirty="0"/>
              <a:t> copy </a:t>
            </a:r>
            <a:r>
              <a:rPr lang="en-US" sz="2200" dirty="0" err="1"/>
              <a:t>bài</a:t>
            </a:r>
            <a:r>
              <a:rPr lang="en-US" sz="2200" dirty="0"/>
              <a:t>, </a:t>
            </a:r>
            <a:r>
              <a:rPr lang="en-US" sz="2200" dirty="0" err="1"/>
              <a:t>gây</a:t>
            </a:r>
            <a:r>
              <a:rPr lang="en-US" sz="2200" dirty="0"/>
              <a:t> </a:t>
            </a:r>
            <a:r>
              <a:rPr lang="en-US" sz="2200" dirty="0" err="1"/>
              <a:t>ồn</a:t>
            </a:r>
            <a:r>
              <a:rPr lang="en-US" sz="2200" dirty="0"/>
              <a:t>, </a:t>
            </a:r>
            <a:r>
              <a:rPr lang="en-US" sz="2200" dirty="0" err="1"/>
              <a:t>lơ</a:t>
            </a:r>
            <a:r>
              <a:rPr lang="en-US" sz="2200" dirty="0"/>
              <a:t> </a:t>
            </a:r>
            <a:r>
              <a:rPr lang="en-US" sz="2200" dirty="0" err="1"/>
              <a:t>là</a:t>
            </a:r>
            <a:r>
              <a:rPr lang="en-US" sz="2200" dirty="0"/>
              <a:t> </a:t>
            </a:r>
            <a:r>
              <a:rPr lang="en-US" sz="2200" dirty="0" err="1"/>
              <a:t>việc</a:t>
            </a:r>
            <a:r>
              <a:rPr lang="en-US" sz="2200" dirty="0"/>
              <a:t> </a:t>
            </a:r>
            <a:r>
              <a:rPr lang="en-US" sz="2200" dirty="0" err="1"/>
              <a:t>học</a:t>
            </a:r>
            <a:r>
              <a:rPr lang="en-US" sz="2200" dirty="0"/>
              <a:t> </a:t>
            </a:r>
            <a:r>
              <a:rPr lang="en-US" sz="2200" dirty="0" err="1"/>
              <a:t>thấy</a:t>
            </a:r>
            <a:r>
              <a:rPr lang="en-US" sz="2200" dirty="0"/>
              <a:t> </a:t>
            </a:r>
            <a:r>
              <a:rPr lang="en-US" sz="2200" dirty="0" err="1"/>
              <a:t>dễ</a:t>
            </a:r>
            <a:r>
              <a:rPr lang="en-US" sz="2200" dirty="0"/>
              <a:t> </a:t>
            </a:r>
            <a:r>
              <a:rPr lang="en-US" sz="2200" dirty="0" err="1"/>
              <a:t>sẽ</a:t>
            </a:r>
            <a:r>
              <a:rPr lang="en-US" sz="2200" dirty="0"/>
              <a:t> </a:t>
            </a:r>
            <a:r>
              <a:rPr lang="en-US" sz="2200" dirty="0" err="1"/>
              <a:t>ảnh</a:t>
            </a:r>
            <a:r>
              <a:rPr lang="en-US" sz="2200" dirty="0"/>
              <a:t> </a:t>
            </a:r>
            <a:r>
              <a:rPr lang="en-US" sz="2200" dirty="0" err="1"/>
              <a:t>hưởng</a:t>
            </a:r>
            <a:r>
              <a:rPr lang="en-US" sz="2200" dirty="0"/>
              <a:t> </a:t>
            </a:r>
            <a:r>
              <a:rPr lang="en-US" sz="2200" dirty="0" err="1"/>
              <a:t>tới</a:t>
            </a:r>
            <a:r>
              <a:rPr lang="en-US" sz="2200" dirty="0"/>
              <a:t> </a:t>
            </a:r>
            <a:r>
              <a:rPr lang="en-US" sz="2200" dirty="0" err="1"/>
              <a:t>các</a:t>
            </a:r>
            <a:r>
              <a:rPr lang="en-US" sz="2200" dirty="0"/>
              <a:t> </a:t>
            </a:r>
            <a:r>
              <a:rPr lang="en-US" sz="2200" dirty="0" err="1"/>
              <a:t>kì</a:t>
            </a:r>
            <a:r>
              <a:rPr lang="en-US" sz="2200" dirty="0"/>
              <a:t> </a:t>
            </a:r>
            <a:r>
              <a:rPr lang="en-US" sz="2200" dirty="0" err="1"/>
              <a:t>thi</a:t>
            </a:r>
            <a:r>
              <a:rPr lang="en-US" sz="2200" dirty="0"/>
              <a:t> </a:t>
            </a:r>
            <a:r>
              <a:rPr lang="en-US" sz="2200" dirty="0" err="1"/>
              <a:t>tiếp</a:t>
            </a:r>
            <a:r>
              <a:rPr lang="en-US" sz="2200" dirty="0"/>
              <a:t> </a:t>
            </a:r>
            <a:r>
              <a:rPr lang="en-US" sz="2200" dirty="0" err="1"/>
              <a:t>theo.</a:t>
            </a:r>
            <a:endParaRPr lang="en-US" sz="2200" dirty="0"/>
          </a:p>
          <a:p>
            <a:r>
              <a:rPr lang="en-US" sz="2200" dirty="0"/>
              <a:t> </a:t>
            </a:r>
          </a:p>
          <a:p>
            <a:r>
              <a:rPr lang="en-US" sz="2200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676400"/>
            <a:ext cx="84582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200" dirty="0">
                <a:solidFill>
                  <a:prstClr val="black"/>
                </a:solidFill>
              </a:rPr>
              <a:t>7/ </a:t>
            </a:r>
            <a:r>
              <a:rPr lang="en-US" sz="2200" dirty="0" err="1">
                <a:solidFill>
                  <a:prstClr val="black"/>
                </a:solidFill>
              </a:rPr>
              <a:t>Việc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xếp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Thời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khóa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biểu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các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lớp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không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đồng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đều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có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lớp</a:t>
            </a:r>
            <a:r>
              <a:rPr lang="en-US" sz="2200" dirty="0">
                <a:solidFill>
                  <a:prstClr val="black"/>
                </a:solidFill>
              </a:rPr>
              <a:t> 2 </a:t>
            </a:r>
            <a:r>
              <a:rPr lang="en-US" sz="2200" dirty="0" err="1">
                <a:solidFill>
                  <a:prstClr val="black"/>
                </a:solidFill>
              </a:rPr>
              <a:t>tiết</a:t>
            </a:r>
            <a:r>
              <a:rPr lang="en-US" sz="2200" dirty="0">
                <a:solidFill>
                  <a:prstClr val="black"/>
                </a:solidFill>
              </a:rPr>
              <a:t>, </a:t>
            </a:r>
            <a:r>
              <a:rPr lang="en-US" sz="2200" dirty="0" err="1">
                <a:solidFill>
                  <a:prstClr val="black"/>
                </a:solidFill>
              </a:rPr>
              <a:t>có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lớp</a:t>
            </a:r>
            <a:r>
              <a:rPr lang="en-US" sz="2200" dirty="0">
                <a:solidFill>
                  <a:prstClr val="black"/>
                </a:solidFill>
              </a:rPr>
              <a:t> 3 </a:t>
            </a:r>
            <a:r>
              <a:rPr lang="en-US" sz="2200" dirty="0" err="1">
                <a:solidFill>
                  <a:prstClr val="black"/>
                </a:solidFill>
              </a:rPr>
              <a:t>tiết</a:t>
            </a:r>
            <a:r>
              <a:rPr lang="en-US" sz="2200" dirty="0">
                <a:solidFill>
                  <a:prstClr val="black"/>
                </a:solidFill>
              </a:rPr>
              <a:t>, </a:t>
            </a:r>
            <a:r>
              <a:rPr lang="en-US" sz="2200" dirty="0" err="1">
                <a:solidFill>
                  <a:prstClr val="black"/>
                </a:solidFill>
              </a:rPr>
              <a:t>có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lớp</a:t>
            </a:r>
            <a:r>
              <a:rPr lang="en-US" sz="2200" dirty="0">
                <a:solidFill>
                  <a:prstClr val="black"/>
                </a:solidFill>
              </a:rPr>
              <a:t> 4 </a:t>
            </a:r>
            <a:r>
              <a:rPr lang="en-US" sz="2200" dirty="0" err="1">
                <a:solidFill>
                  <a:prstClr val="black"/>
                </a:solidFill>
              </a:rPr>
              <a:t>tiết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ra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về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sẽ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tạo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điều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kiện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cho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các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em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học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sinh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một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số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lớp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thấy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nôn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nao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và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trốn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tiết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về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sớm</a:t>
            </a:r>
            <a:r>
              <a:rPr lang="en-US" sz="2200" dirty="0">
                <a:solidFill>
                  <a:prstClr val="black"/>
                </a:solidFill>
              </a:rPr>
              <a:t>. </a:t>
            </a:r>
            <a:r>
              <a:rPr lang="en-US" sz="2200" dirty="0" err="1">
                <a:solidFill>
                  <a:prstClr val="black"/>
                </a:solidFill>
              </a:rPr>
              <a:t>Vì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vậy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để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học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sinh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ổn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định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tâm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lý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học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và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chơi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nhà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trường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có</a:t>
            </a:r>
            <a:r>
              <a:rPr lang="en-US" sz="2200" dirty="0">
                <a:solidFill>
                  <a:prstClr val="black"/>
                </a:solidFill>
              </a:rPr>
              <a:t> hay </a:t>
            </a:r>
            <a:r>
              <a:rPr lang="en-US" sz="2200" dirty="0" err="1">
                <a:solidFill>
                  <a:prstClr val="black"/>
                </a:solidFill>
              </a:rPr>
              <a:t>không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việc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sắp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xếp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thời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khóa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biểu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hợp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lý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để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tât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cả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học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sinh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các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lớp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học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và</a:t>
            </a:r>
            <a:r>
              <a:rPr lang="en-US" sz="2200" dirty="0">
                <a:solidFill>
                  <a:prstClr val="black"/>
                </a:solidFill>
              </a:rPr>
              <a:t> tan </a:t>
            </a:r>
            <a:r>
              <a:rPr lang="en-US" sz="2200" dirty="0" err="1">
                <a:solidFill>
                  <a:prstClr val="black"/>
                </a:solidFill>
              </a:rPr>
              <a:t>trường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cùng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một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giờ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cho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năm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học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sau</a:t>
            </a:r>
            <a:r>
              <a:rPr lang="en-US" sz="2200" dirty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3657600"/>
            <a:ext cx="83058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200" dirty="0">
                <a:solidFill>
                  <a:prstClr val="black"/>
                </a:solidFill>
              </a:rPr>
              <a:t>8/ </a:t>
            </a:r>
            <a:r>
              <a:rPr lang="en-US" sz="2200" dirty="0" err="1">
                <a:solidFill>
                  <a:prstClr val="black"/>
                </a:solidFill>
              </a:rPr>
              <a:t>Nhà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trường</a:t>
            </a:r>
            <a:r>
              <a:rPr lang="en-US" sz="2200" dirty="0">
                <a:solidFill>
                  <a:prstClr val="black"/>
                </a:solidFill>
              </a:rPr>
              <a:t> hay </a:t>
            </a:r>
            <a:r>
              <a:rPr lang="en-US" sz="2200" dirty="0" err="1">
                <a:solidFill>
                  <a:prstClr val="black"/>
                </a:solidFill>
              </a:rPr>
              <a:t>tổ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chức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chuyên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đề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và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tổ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chức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họp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hành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thường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vào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một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số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ngày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không</a:t>
            </a:r>
            <a:r>
              <a:rPr lang="en-US" sz="2200" dirty="0">
                <a:solidFill>
                  <a:prstClr val="black"/>
                </a:solidFill>
              </a:rPr>
              <a:t> qui </a:t>
            </a:r>
            <a:r>
              <a:rPr lang="en-US" sz="2200" dirty="0" err="1">
                <a:solidFill>
                  <a:prstClr val="black"/>
                </a:solidFill>
              </a:rPr>
              <a:t>định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rất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dễ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làm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mất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tiết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của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giáo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viên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và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thường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thì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giáo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viên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phải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tự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bù</a:t>
            </a:r>
            <a:r>
              <a:rPr lang="en-US" sz="2200" dirty="0">
                <a:solidFill>
                  <a:prstClr val="black"/>
                </a:solidFill>
              </a:rPr>
              <a:t>. </a:t>
            </a:r>
            <a:r>
              <a:rPr lang="en-US" sz="2200" dirty="0" err="1">
                <a:solidFill>
                  <a:prstClr val="black"/>
                </a:solidFill>
              </a:rPr>
              <a:t>Vì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thế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nếu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được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trường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sắp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xếp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lịch</a:t>
            </a:r>
            <a:r>
              <a:rPr lang="en-US" sz="2200" dirty="0">
                <a:solidFill>
                  <a:prstClr val="black"/>
                </a:solidFill>
              </a:rPr>
              <a:t> 1 </a:t>
            </a:r>
            <a:r>
              <a:rPr lang="en-US" sz="2200" dirty="0" err="1">
                <a:solidFill>
                  <a:prstClr val="black"/>
                </a:solidFill>
              </a:rPr>
              <a:t>buổi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chiều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ngày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bất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kỳ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trong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tuần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xuyên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suốt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từ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đầu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năm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học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đến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cuối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năm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học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chỉ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dạy</a:t>
            </a:r>
            <a:r>
              <a:rPr lang="en-US" sz="2200" dirty="0">
                <a:solidFill>
                  <a:prstClr val="black"/>
                </a:solidFill>
              </a:rPr>
              <a:t> 2 </a:t>
            </a:r>
            <a:r>
              <a:rPr lang="en-US" sz="2200" dirty="0" err="1">
                <a:solidFill>
                  <a:prstClr val="black"/>
                </a:solidFill>
              </a:rPr>
              <a:t>tiết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sau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đó</a:t>
            </a:r>
            <a:r>
              <a:rPr lang="en-US" sz="2200" dirty="0">
                <a:solidFill>
                  <a:prstClr val="black"/>
                </a:solidFill>
              </a:rPr>
              <a:t> 3h00 </a:t>
            </a:r>
            <a:r>
              <a:rPr lang="en-US" sz="2200" dirty="0" err="1">
                <a:solidFill>
                  <a:prstClr val="black"/>
                </a:solidFill>
              </a:rPr>
              <a:t>học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sinh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về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giáo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viên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có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thể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tổ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chức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chuyên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đề</a:t>
            </a:r>
            <a:r>
              <a:rPr lang="en-US" sz="2200" dirty="0">
                <a:solidFill>
                  <a:prstClr val="black"/>
                </a:solidFill>
              </a:rPr>
              <a:t>, </a:t>
            </a:r>
            <a:r>
              <a:rPr lang="en-US" sz="2200" dirty="0" err="1">
                <a:solidFill>
                  <a:prstClr val="black"/>
                </a:solidFill>
              </a:rPr>
              <a:t>hội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họp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hoặc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làm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bất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kỳ</a:t>
            </a:r>
            <a:r>
              <a:rPr lang="en-US" sz="2200" dirty="0">
                <a:solidFill>
                  <a:prstClr val="black"/>
                </a:solidFill>
              </a:rPr>
              <a:t> 1 </a:t>
            </a:r>
            <a:r>
              <a:rPr lang="en-US" sz="2200" dirty="0" err="1">
                <a:solidFill>
                  <a:prstClr val="black"/>
                </a:solidFill>
              </a:rPr>
              <a:t>hoạt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động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nào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đó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bên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Đoàn</a:t>
            </a:r>
            <a:r>
              <a:rPr lang="en-US" sz="2200" dirty="0">
                <a:solidFill>
                  <a:prstClr val="black"/>
                </a:solidFill>
              </a:rPr>
              <a:t>, </a:t>
            </a:r>
            <a:r>
              <a:rPr lang="en-US" sz="2200" dirty="0" err="1">
                <a:solidFill>
                  <a:prstClr val="black"/>
                </a:solidFill>
              </a:rPr>
              <a:t>Đội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hoặc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giáo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dục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kỹ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năng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cho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học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sinh</a:t>
            </a:r>
            <a:r>
              <a:rPr lang="en-US" sz="2200" dirty="0">
                <a:solidFill>
                  <a:prstClr val="black"/>
                </a:solidFill>
              </a:rPr>
              <a:t>…?</a:t>
            </a:r>
          </a:p>
        </p:txBody>
      </p:sp>
    </p:spTree>
    <p:extLst>
      <p:ext uri="{BB962C8B-B14F-4D97-AF65-F5344CB8AC3E}">
        <p14:creationId xmlns:p14="http://schemas.microsoft.com/office/powerpoint/2010/main" val="695745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1388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TRƯỜNG THCS –THPT THẠNH AN </vt:lpstr>
      <vt:lpstr>CĂN CỨ VÀ  Ý NGHĨA</vt:lpstr>
      <vt:lpstr>MỤC ĐÍCH, YÊU CẦU </vt:lpstr>
      <vt:lpstr>NỘI DUNG  </vt:lpstr>
      <vt:lpstr>PHẦN TỌA ĐÀM</vt:lpstr>
      <vt:lpstr>TỔ CÔNG ĐOÀN: LÝ - HÓA - SINH </vt:lpstr>
      <vt:lpstr>Tổ TD,MT..; Sử ,Địa,GDCD.</vt:lpstr>
      <vt:lpstr>PowerPoint Presentation</vt:lpstr>
      <vt:lpstr>PowerPoint Presentation</vt:lpstr>
      <vt:lpstr>TỔ: TOÁN – TIN – VĂN – ANH – CÔNG NGHỆ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THCS –THPT THẠNH AN</dc:title>
  <dc:creator>Windows User</dc:creator>
  <cp:lastModifiedBy>Windows User</cp:lastModifiedBy>
  <cp:revision>11</cp:revision>
  <dcterms:created xsi:type="dcterms:W3CDTF">2021-04-09T03:12:20Z</dcterms:created>
  <dcterms:modified xsi:type="dcterms:W3CDTF">2021-04-24T02:35:41Z</dcterms:modified>
</cp:coreProperties>
</file>